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ink/ink1.xml" ContentType="application/inkml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270" r:id="rId29"/>
    <p:sldId id="341" r:id="rId30"/>
    <p:sldId id="311" r:id="rId31"/>
    <p:sldId id="342" r:id="rId32"/>
    <p:sldId id="339" r:id="rId33"/>
    <p:sldId id="331" r:id="rId34"/>
    <p:sldId id="283" r:id="rId35"/>
    <p:sldId id="273" r:id="rId36"/>
    <p:sldId id="268" r:id="rId37"/>
    <p:sldId id="322" r:id="rId38"/>
    <p:sldId id="332" r:id="rId39"/>
    <p:sldId id="272" r:id="rId40"/>
    <p:sldId id="289" r:id="rId41"/>
    <p:sldId id="329" r:id="rId42"/>
  </p:sldIdLst>
  <p:sldSz cx="18288000" cy="10287000"/>
  <p:notesSz cx="9296400" cy="7010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B5B"/>
    <a:srgbClr val="A80F78"/>
    <a:srgbClr val="3399FF"/>
    <a:srgbClr val="D0B0BD"/>
    <a:srgbClr val="0033CC"/>
    <a:srgbClr val="F905B3"/>
    <a:srgbClr val="1753F1"/>
    <a:srgbClr val="558ED5"/>
    <a:srgbClr val="4F81BD"/>
    <a:srgbClr val="087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969ED-0B0C-4BB5-979E-46409E648131}" v="174" dt="2023-07-10T21:43:10.022"/>
    <p1510:client id="{20D41731-D36B-41B1-919D-8473E45613DC}" v="20" dt="2023-07-10T21:31:26.6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i Rodriguez" userId="6e88ac4e-7b1b-4191-9e8b-3c4766ff51ca" providerId="ADAL" clId="{60FAEDB3-B247-4FFF-AC5A-A8420A4557DE}"/>
    <pc:docChg chg="modSld">
      <pc:chgData name="Anai Rodriguez" userId="6e88ac4e-7b1b-4191-9e8b-3c4766ff51ca" providerId="ADAL" clId="{60FAEDB3-B247-4FFF-AC5A-A8420A4557DE}" dt="2023-02-14T17:10:19.731" v="4" actId="14100"/>
      <pc:docMkLst>
        <pc:docMk/>
      </pc:docMkLst>
      <pc:sldChg chg="modSp mod">
        <pc:chgData name="Anai Rodriguez" userId="6e88ac4e-7b1b-4191-9e8b-3c4766ff51ca" providerId="ADAL" clId="{60FAEDB3-B247-4FFF-AC5A-A8420A4557DE}" dt="2023-02-14T17:09:16.071" v="0" actId="14826"/>
        <pc:sldMkLst>
          <pc:docMk/>
          <pc:sldMk cId="0" sldId="268"/>
        </pc:sldMkLst>
        <pc:picChg chg="mod">
          <ac:chgData name="Anai Rodriguez" userId="6e88ac4e-7b1b-4191-9e8b-3c4766ff51ca" providerId="ADAL" clId="{60FAEDB3-B247-4FFF-AC5A-A8420A4557DE}" dt="2023-02-14T17:09:16.071" v="0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Anai Rodriguez" userId="6e88ac4e-7b1b-4191-9e8b-3c4766ff51ca" providerId="ADAL" clId="{60FAEDB3-B247-4FFF-AC5A-A8420A4557DE}" dt="2023-02-14T17:09:43.223" v="1" actId="14826"/>
        <pc:sldMkLst>
          <pc:docMk/>
          <pc:sldMk cId="3344161022" sldId="322"/>
        </pc:sldMkLst>
        <pc:picChg chg="mod">
          <ac:chgData name="Anai Rodriguez" userId="6e88ac4e-7b1b-4191-9e8b-3c4766ff51ca" providerId="ADAL" clId="{60FAEDB3-B247-4FFF-AC5A-A8420A4557DE}" dt="2023-02-14T17:09:43.223" v="1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Anai Rodriguez" userId="6e88ac4e-7b1b-4191-9e8b-3c4766ff51ca" providerId="ADAL" clId="{60FAEDB3-B247-4FFF-AC5A-A8420A4557DE}" dt="2023-02-14T17:10:19.731" v="4" actId="14100"/>
        <pc:sldMkLst>
          <pc:docMk/>
          <pc:sldMk cId="735155355" sldId="332"/>
        </pc:sldMkLst>
        <pc:picChg chg="mod">
          <ac:chgData name="Anai Rodriguez" userId="6e88ac4e-7b1b-4191-9e8b-3c4766ff51ca" providerId="ADAL" clId="{60FAEDB3-B247-4FFF-AC5A-A8420A4557DE}" dt="2023-02-14T17:10:19.731" v="4" actId="14100"/>
          <ac:picMkLst>
            <pc:docMk/>
            <pc:sldMk cId="735155355" sldId="332"/>
            <ac:picMk id="5" creationId="{D5426D82-C2C4-B797-0362-331105DF34AC}"/>
          </ac:picMkLst>
        </pc:picChg>
      </pc:sldChg>
    </pc:docChg>
  </pc:docChgLst>
  <pc:docChgLst>
    <pc:chgData name="Julia Watts" userId="S::julia.watts@hcde-texas.org::86fc1eda-f4e6-4ed4-a48b-a43e2268c7e1" providerId="AD" clId="Web-{B64AD0B3-2D44-430C-BF8C-CD1FC1F830DE}"/>
    <pc:docChg chg="modSld">
      <pc:chgData name="Julia Watts" userId="S::julia.watts@hcde-texas.org::86fc1eda-f4e6-4ed4-a48b-a43e2268c7e1" providerId="AD" clId="Web-{B64AD0B3-2D44-430C-BF8C-CD1FC1F830DE}" dt="2022-10-20T16:59:59.591" v="12" actId="20577"/>
      <pc:docMkLst>
        <pc:docMk/>
      </pc:docMkLst>
      <pc:sldChg chg="modSp">
        <pc:chgData name="Julia Watts" userId="S::julia.watts@hcde-texas.org::86fc1eda-f4e6-4ed4-a48b-a43e2268c7e1" providerId="AD" clId="Web-{B64AD0B3-2D44-430C-BF8C-CD1FC1F830DE}" dt="2022-10-20T16:59:59.591" v="12" actId="20577"/>
        <pc:sldMkLst>
          <pc:docMk/>
          <pc:sldMk cId="2944392172" sldId="286"/>
        </pc:sldMkLst>
        <pc:spChg chg="mod">
          <ac:chgData name="Julia Watts" userId="S::julia.watts@hcde-texas.org::86fc1eda-f4e6-4ed4-a48b-a43e2268c7e1" providerId="AD" clId="Web-{B64AD0B3-2D44-430C-BF8C-CD1FC1F830DE}" dt="2022-10-20T16:59:59.591" v="12" actId="20577"/>
          <ac:spMkLst>
            <pc:docMk/>
            <pc:sldMk cId="2944392172" sldId="286"/>
            <ac:spMk id="4" creationId="{28740703-8087-43AF-B2A8-ACFDCB7758ED}"/>
          </ac:spMkLst>
        </pc:spChg>
      </pc:sldChg>
    </pc:docChg>
  </pc:docChgLst>
  <pc:docChgLst>
    <pc:chgData name="Griselda Sandoval" userId="S::gsandoval@hcde-texas.org::1b89f7e7-68d5-4d91-b8fa-3b46ba8f60ab" providerId="AD" clId="Web-{55FA1476-D18A-43A0-AF21-89296FC7D998}"/>
    <pc:docChg chg="modSld">
      <pc:chgData name="Griselda Sandoval" userId="S::gsandoval@hcde-texas.org::1b89f7e7-68d5-4d91-b8fa-3b46ba8f60ab" providerId="AD" clId="Web-{55FA1476-D18A-43A0-AF21-89296FC7D998}" dt="2022-10-17T21:32:54.760" v="7" actId="1076"/>
      <pc:docMkLst>
        <pc:docMk/>
      </pc:docMkLst>
      <pc:sldChg chg="addSp delSp modSp">
        <pc:chgData name="Griselda Sandoval" userId="S::gsandoval@hcde-texas.org::1b89f7e7-68d5-4d91-b8fa-3b46ba8f60ab" providerId="AD" clId="Web-{55FA1476-D18A-43A0-AF21-89296FC7D998}" dt="2022-10-17T21:32:54.760" v="7" actId="1076"/>
        <pc:sldMkLst>
          <pc:docMk/>
          <pc:sldMk cId="1358693068" sldId="331"/>
        </pc:sldMkLst>
        <pc:picChg chg="del">
          <ac:chgData name="Griselda Sandoval" userId="S::gsandoval@hcde-texas.org::1b89f7e7-68d5-4d91-b8fa-3b46ba8f60ab" providerId="AD" clId="Web-{55FA1476-D18A-43A0-AF21-89296FC7D998}" dt="2022-10-17T21:32:36.478" v="0"/>
          <ac:picMkLst>
            <pc:docMk/>
            <pc:sldMk cId="1358693068" sldId="331"/>
            <ac:picMk id="5" creationId="{185C0C81-F0A2-A633-9CDA-F6B32DFBFA63}"/>
          </ac:picMkLst>
        </pc:picChg>
        <pc:picChg chg="add mod">
          <ac:chgData name="Griselda Sandoval" userId="S::gsandoval@hcde-texas.org::1b89f7e7-68d5-4d91-b8fa-3b46ba8f60ab" providerId="AD" clId="Web-{55FA1476-D18A-43A0-AF21-89296FC7D998}" dt="2022-10-17T21:32:54.760" v="7" actId="1076"/>
          <ac:picMkLst>
            <pc:docMk/>
            <pc:sldMk cId="1358693068" sldId="331"/>
            <ac:picMk id="6" creationId="{0F5A05AB-E916-F043-D90E-1A0CD157BAF4}"/>
          </ac:picMkLst>
        </pc:picChg>
      </pc:sldChg>
    </pc:docChg>
  </pc:docChgLst>
  <pc:docChgLst>
    <pc:chgData name="Julia Watts" userId="S::julia.watts@hcde-texas.org::86fc1eda-f4e6-4ed4-a48b-a43e2268c7e1" providerId="AD" clId="Web-{CBFE5528-F7A0-43F3-8C80-0613EE5A86AE}"/>
    <pc:docChg chg="modSld">
      <pc:chgData name="Julia Watts" userId="S::julia.watts@hcde-texas.org::86fc1eda-f4e6-4ed4-a48b-a43e2268c7e1" providerId="AD" clId="Web-{CBFE5528-F7A0-43F3-8C80-0613EE5A86AE}" dt="2023-01-12T20:27:52.281" v="0"/>
      <pc:docMkLst>
        <pc:docMk/>
      </pc:docMkLst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56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57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57"/>
            <ac:spMk id="9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59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60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61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61"/>
            <ac:spMk id="8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63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63"/>
            <ac:spMk id="4" creationId="{28740703-8087-43AF-B2A8-ACFDCB7758ED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66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66"/>
            <ac:spMk id="6" creationId="{534D990B-4408-47DB-B75B-35C128504CF9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68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0" sldId="278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3170472316" sldId="283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3063833069" sldId="285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3063833069" sldId="285"/>
            <ac:spMk id="4" creationId="{28740703-8087-43AF-B2A8-ACFDCB7758ED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2944392172" sldId="286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2944392172" sldId="286"/>
            <ac:spMk id="4" creationId="{28740703-8087-43AF-B2A8-ACFDCB7758ED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51383697" sldId="288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51383697" sldId="288"/>
            <ac:spMk id="4" creationId="{28740703-8087-43AF-B2A8-ACFDCB7758ED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2396881180" sldId="290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2396881180" sldId="290"/>
            <ac:spMk id="4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2709132332" sldId="291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2709132332" sldId="291"/>
            <ac:spMk id="6" creationId="{A7EA4FB8-37A9-4E5B-8B78-6CA08AC09132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2292318377" sldId="292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2292318377" sldId="292"/>
            <ac:spMk id="4" creationId="{00000000-0000-0000-0000-000000000000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2127143027" sldId="293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2127143027" sldId="293"/>
            <ac:spMk id="8" creationId="{30EA58EA-6700-4451-BB1F-A1CD90EA60E1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3612539687" sldId="297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3612539687" sldId="297"/>
            <ac:spMk id="4" creationId="{D90CB226-6668-443D-8F8F-3109BF8D9477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448106667" sldId="299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448106667" sldId="299"/>
            <ac:spMk id="7" creationId="{85BBAE36-A10C-4C42-A49A-2EEAFAE10817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2772959450" sldId="300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2772959450" sldId="300"/>
            <ac:spMk id="7" creationId="{C17F916C-6AC8-41F8-8F46-A69A359EE6A4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737396426" sldId="301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737396426" sldId="301"/>
            <ac:spMk id="7" creationId="{D77C41C8-A354-483D-A1D6-756CB86194DA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542962669" sldId="305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542962669" sldId="305"/>
            <ac:spMk id="3" creationId="{15C8F8CC-FB9E-4897-8423-2311EFC1084E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3344161022" sldId="322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948325195" sldId="323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948325195" sldId="323"/>
            <ac:spMk id="7" creationId="{85BBAE36-A10C-4C42-A49A-2EEAFAE10817}"/>
          </ac:spMkLst>
        </pc:spChg>
      </pc:sldChg>
      <pc:sldChg chg="modSp">
        <pc:chgData name="Julia Watts" userId="S::julia.watts@hcde-texas.org::86fc1eda-f4e6-4ed4-a48b-a43e2268c7e1" providerId="AD" clId="Web-{CBFE5528-F7A0-43F3-8C80-0613EE5A86AE}" dt="2023-01-12T20:27:52.281" v="0"/>
        <pc:sldMkLst>
          <pc:docMk/>
          <pc:sldMk cId="735155355" sldId="332"/>
        </pc:sldMkLst>
        <pc:spChg chg="mod">
          <ac:chgData name="Julia Watts" userId="S::julia.watts@hcde-texas.org::86fc1eda-f4e6-4ed4-a48b-a43e2268c7e1" providerId="AD" clId="Web-{CBFE5528-F7A0-43F3-8C80-0613EE5A86AE}" dt="2023-01-12T20:27:52.281" v="0"/>
          <ac:spMkLst>
            <pc:docMk/>
            <pc:sldMk cId="735155355" sldId="332"/>
            <ac:spMk id="4" creationId="{B27A7B6F-5105-16A5-4DB6-51FE61383365}"/>
          </ac:spMkLst>
        </pc:spChg>
      </pc:sldChg>
    </pc:docChg>
  </pc:docChgLst>
  <pc:docChgLst>
    <pc:chgData name="Anai Rodriguez" userId="6e88ac4e-7b1b-4191-9e8b-3c4766ff51ca" providerId="ADAL" clId="{9AC3FC25-A50B-4D56-8111-3FF364F5FAC7}"/>
    <pc:docChg chg="undo custSel modSld">
      <pc:chgData name="Anai Rodriguez" userId="6e88ac4e-7b1b-4191-9e8b-3c4766ff51ca" providerId="ADAL" clId="{9AC3FC25-A50B-4D56-8111-3FF364F5FAC7}" dt="2023-06-15T13:15:13.549" v="123" actId="20577"/>
      <pc:docMkLst>
        <pc:docMk/>
      </pc:docMkLst>
      <pc:sldChg chg="modSp mod">
        <pc:chgData name="Anai Rodriguez" userId="6e88ac4e-7b1b-4191-9e8b-3c4766ff51ca" providerId="ADAL" clId="{9AC3FC25-A50B-4D56-8111-3FF364F5FAC7}" dt="2023-06-15T13:10:36.459" v="19" actId="14826"/>
        <pc:sldMkLst>
          <pc:docMk/>
          <pc:sldMk cId="0" sldId="268"/>
        </pc:sldMkLst>
        <pc:picChg chg="mod">
          <ac:chgData name="Anai Rodriguez" userId="6e88ac4e-7b1b-4191-9e8b-3c4766ff51ca" providerId="ADAL" clId="{9AC3FC25-A50B-4D56-8111-3FF364F5FAC7}" dt="2023-06-15T13:10:36.459" v="19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Anai Rodriguez" userId="6e88ac4e-7b1b-4191-9e8b-3c4766ff51ca" providerId="ADAL" clId="{9AC3FC25-A50B-4D56-8111-3FF364F5FAC7}" dt="2023-06-15T13:11:20.606" v="26" actId="20577"/>
        <pc:sldMkLst>
          <pc:docMk/>
          <pc:sldMk cId="0" sldId="270"/>
        </pc:sldMkLst>
        <pc:spChg chg="mod">
          <ac:chgData name="Anai Rodriguez" userId="6e88ac4e-7b1b-4191-9e8b-3c4766ff51ca" providerId="ADAL" clId="{9AC3FC25-A50B-4D56-8111-3FF364F5FAC7}" dt="2023-06-15T13:11:20.606" v="26" actId="20577"/>
          <ac:spMkLst>
            <pc:docMk/>
            <pc:sldMk cId="0" sldId="270"/>
            <ac:spMk id="9" creationId="{FA7D1783-2AC6-44F7-82BE-9DB0AF6DEC77}"/>
          </ac:spMkLst>
        </pc:spChg>
        <pc:picChg chg="mod">
          <ac:chgData name="Anai Rodriguez" userId="6e88ac4e-7b1b-4191-9e8b-3c4766ff51ca" providerId="ADAL" clId="{9AC3FC25-A50B-4D56-8111-3FF364F5FAC7}" dt="2023-06-15T13:03:54.577" v="0" actId="14826"/>
          <ac:picMkLst>
            <pc:docMk/>
            <pc:sldMk cId="0" sldId="270"/>
            <ac:picMk id="6" creationId="{12F862F5-AF2F-C953-F48E-EF6980B96E81}"/>
          </ac:picMkLst>
        </pc:picChg>
      </pc:sldChg>
      <pc:sldChg chg="modSp mod">
        <pc:chgData name="Anai Rodriguez" userId="6e88ac4e-7b1b-4191-9e8b-3c4766ff51ca" providerId="ADAL" clId="{9AC3FC25-A50B-4D56-8111-3FF364F5FAC7}" dt="2023-06-15T13:06:38.176" v="9" actId="14100"/>
        <pc:sldMkLst>
          <pc:docMk/>
          <pc:sldMk cId="2866753935" sldId="311"/>
        </pc:sldMkLst>
        <pc:picChg chg="mod">
          <ac:chgData name="Anai Rodriguez" userId="6e88ac4e-7b1b-4191-9e8b-3c4766ff51ca" providerId="ADAL" clId="{9AC3FC25-A50B-4D56-8111-3FF364F5FAC7}" dt="2023-06-15T13:06:38.176" v="9" actId="14100"/>
          <ac:picMkLst>
            <pc:docMk/>
            <pc:sldMk cId="2866753935" sldId="311"/>
            <ac:picMk id="2" creationId="{5FE2EA16-D407-2F35-3E18-C040899E1F66}"/>
          </ac:picMkLst>
        </pc:picChg>
      </pc:sldChg>
      <pc:sldChg chg="modSp mod">
        <pc:chgData name="Anai Rodriguez" userId="6e88ac4e-7b1b-4191-9e8b-3c4766ff51ca" providerId="ADAL" clId="{9AC3FC25-A50B-4D56-8111-3FF364F5FAC7}" dt="2023-06-15T13:05:16.776" v="4" actId="14826"/>
        <pc:sldMkLst>
          <pc:docMk/>
          <pc:sldMk cId="1358693068" sldId="331"/>
        </pc:sldMkLst>
        <pc:picChg chg="mod">
          <ac:chgData name="Anai Rodriguez" userId="6e88ac4e-7b1b-4191-9e8b-3c4766ff51ca" providerId="ADAL" clId="{9AC3FC25-A50B-4D56-8111-3FF364F5FAC7}" dt="2023-06-15T13:05:16.776" v="4" actId="14826"/>
          <ac:picMkLst>
            <pc:docMk/>
            <pc:sldMk cId="1358693068" sldId="331"/>
            <ac:picMk id="6" creationId="{0273B38D-B933-2DC4-463F-C5252359BD56}"/>
          </ac:picMkLst>
        </pc:picChg>
      </pc:sldChg>
      <pc:sldChg chg="delSp modSp mod">
        <pc:chgData name="Anai Rodriguez" userId="6e88ac4e-7b1b-4191-9e8b-3c4766ff51ca" providerId="ADAL" clId="{9AC3FC25-A50B-4D56-8111-3FF364F5FAC7}" dt="2023-06-15T13:09:05.255" v="17" actId="14100"/>
        <pc:sldMkLst>
          <pc:docMk/>
          <pc:sldMk cId="3333794413" sldId="339"/>
        </pc:sldMkLst>
        <pc:picChg chg="mod">
          <ac:chgData name="Anai Rodriguez" userId="6e88ac4e-7b1b-4191-9e8b-3c4766ff51ca" providerId="ADAL" clId="{9AC3FC25-A50B-4D56-8111-3FF364F5FAC7}" dt="2023-06-15T13:09:05.255" v="17" actId="14100"/>
          <ac:picMkLst>
            <pc:docMk/>
            <pc:sldMk cId="3333794413" sldId="339"/>
            <ac:picMk id="3" creationId="{60F0698B-8AA3-DDC8-0137-8616E68853AB}"/>
          </ac:picMkLst>
        </pc:picChg>
        <pc:picChg chg="del">
          <ac:chgData name="Anai Rodriguez" userId="6e88ac4e-7b1b-4191-9e8b-3c4766ff51ca" providerId="ADAL" clId="{9AC3FC25-A50B-4D56-8111-3FF364F5FAC7}" dt="2023-06-15T13:08:55.934" v="13" actId="478"/>
          <ac:picMkLst>
            <pc:docMk/>
            <pc:sldMk cId="3333794413" sldId="339"/>
            <ac:picMk id="4" creationId="{37468A01-D8C9-416F-A100-C95ECC0049BF}"/>
          </ac:picMkLst>
        </pc:picChg>
      </pc:sldChg>
      <pc:sldChg chg="addSp delSp modSp mod">
        <pc:chgData name="Anai Rodriguez" userId="6e88ac4e-7b1b-4191-9e8b-3c4766ff51ca" providerId="ADAL" clId="{9AC3FC25-A50B-4D56-8111-3FF364F5FAC7}" dt="2023-06-15T13:15:13.549" v="123" actId="20577"/>
        <pc:sldMkLst>
          <pc:docMk/>
          <pc:sldMk cId="3737087647" sldId="341"/>
        </pc:sldMkLst>
        <pc:spChg chg="mod">
          <ac:chgData name="Anai Rodriguez" userId="6e88ac4e-7b1b-4191-9e8b-3c4766ff51ca" providerId="ADAL" clId="{9AC3FC25-A50B-4D56-8111-3FF364F5FAC7}" dt="2023-06-15T13:14:38.355" v="108" actId="1076"/>
          <ac:spMkLst>
            <pc:docMk/>
            <pc:sldMk cId="3737087647" sldId="341"/>
            <ac:spMk id="5" creationId="{00000000-0000-0000-0000-000000000000}"/>
          </ac:spMkLst>
        </pc:spChg>
        <pc:spChg chg="del mod">
          <ac:chgData name="Anai Rodriguez" userId="6e88ac4e-7b1b-4191-9e8b-3c4766ff51ca" providerId="ADAL" clId="{9AC3FC25-A50B-4D56-8111-3FF364F5FAC7}" dt="2023-06-15T13:11:40.334" v="28" actId="478"/>
          <ac:spMkLst>
            <pc:docMk/>
            <pc:sldMk cId="3737087647" sldId="341"/>
            <ac:spMk id="6" creationId="{52D6853C-06C3-E46C-91AF-4F093A242FC9}"/>
          </ac:spMkLst>
        </pc:spChg>
        <pc:spChg chg="add mod">
          <ac:chgData name="Anai Rodriguez" userId="6e88ac4e-7b1b-4191-9e8b-3c4766ff51ca" providerId="ADAL" clId="{9AC3FC25-A50B-4D56-8111-3FF364F5FAC7}" dt="2023-06-15T13:14:36.544" v="107" actId="571"/>
          <ac:spMkLst>
            <pc:docMk/>
            <pc:sldMk cId="3737087647" sldId="341"/>
            <ac:spMk id="8" creationId="{5E586435-F01D-E47A-2DAA-870DA0CFB544}"/>
          </ac:spMkLst>
        </pc:spChg>
        <pc:spChg chg="add mod">
          <ac:chgData name="Anai Rodriguez" userId="6e88ac4e-7b1b-4191-9e8b-3c4766ff51ca" providerId="ADAL" clId="{9AC3FC25-A50B-4D56-8111-3FF364F5FAC7}" dt="2023-06-15T13:15:13.549" v="123" actId="20577"/>
          <ac:spMkLst>
            <pc:docMk/>
            <pc:sldMk cId="3737087647" sldId="341"/>
            <ac:spMk id="9" creationId="{4664DE12-13F8-87BA-5EEE-81615AA9ED99}"/>
          </ac:spMkLst>
        </pc:spChg>
        <pc:spChg chg="mod">
          <ac:chgData name="Anai Rodriguez" userId="6e88ac4e-7b1b-4191-9e8b-3c4766ff51ca" providerId="ADAL" clId="{9AC3FC25-A50B-4D56-8111-3FF364F5FAC7}" dt="2023-06-15T13:11:55.885" v="45" actId="20577"/>
          <ac:spMkLst>
            <pc:docMk/>
            <pc:sldMk cId="3737087647" sldId="341"/>
            <ac:spMk id="12" creationId="{D9B49617-9881-7B30-B601-A8A20D198A80}"/>
          </ac:spMkLst>
        </pc:spChg>
        <pc:spChg chg="mod">
          <ac:chgData name="Anai Rodriguez" userId="6e88ac4e-7b1b-4191-9e8b-3c4766ff51ca" providerId="ADAL" clId="{9AC3FC25-A50B-4D56-8111-3FF364F5FAC7}" dt="2023-06-15T13:14:11.127" v="103" actId="1076"/>
          <ac:spMkLst>
            <pc:docMk/>
            <pc:sldMk cId="3737087647" sldId="341"/>
            <ac:spMk id="14" creationId="{2766A39A-7F4A-A028-CFCC-ACEF93BA60C3}"/>
          </ac:spMkLst>
        </pc:spChg>
        <pc:spChg chg="mod">
          <ac:chgData name="Anai Rodriguez" userId="6e88ac4e-7b1b-4191-9e8b-3c4766ff51ca" providerId="ADAL" clId="{9AC3FC25-A50B-4D56-8111-3FF364F5FAC7}" dt="2023-06-15T13:14:14.758" v="104" actId="1076"/>
          <ac:spMkLst>
            <pc:docMk/>
            <pc:sldMk cId="3737087647" sldId="341"/>
            <ac:spMk id="15" creationId="{DA195386-E424-53B2-1333-9DE4A4CCFDB7}"/>
          </ac:spMkLst>
        </pc:spChg>
        <pc:spChg chg="mod">
          <ac:chgData name="Anai Rodriguez" userId="6e88ac4e-7b1b-4191-9e8b-3c4766ff51ca" providerId="ADAL" clId="{9AC3FC25-A50B-4D56-8111-3FF364F5FAC7}" dt="2023-06-15T13:14:22.436" v="105" actId="1076"/>
          <ac:spMkLst>
            <pc:docMk/>
            <pc:sldMk cId="3737087647" sldId="341"/>
            <ac:spMk id="16" creationId="{C50B18A4-9CB3-1A35-360D-6C66A6CF7CEB}"/>
          </ac:spMkLst>
        </pc:spChg>
        <pc:picChg chg="mod">
          <ac:chgData name="Anai Rodriguez" userId="6e88ac4e-7b1b-4191-9e8b-3c4766ff51ca" providerId="ADAL" clId="{9AC3FC25-A50B-4D56-8111-3FF364F5FAC7}" dt="2023-06-15T13:04:40.062" v="3" actId="14100"/>
          <ac:picMkLst>
            <pc:docMk/>
            <pc:sldMk cId="3737087647" sldId="341"/>
            <ac:picMk id="4" creationId="{4B04A35D-E243-2475-61D0-D517BFCDAE38}"/>
          </ac:picMkLst>
        </pc:picChg>
      </pc:sldChg>
      <pc:sldChg chg="modSp mod">
        <pc:chgData name="Anai Rodriguez" userId="6e88ac4e-7b1b-4191-9e8b-3c4766ff51ca" providerId="ADAL" clId="{9AC3FC25-A50B-4D56-8111-3FF364F5FAC7}" dt="2023-06-15T13:07:41.558" v="12" actId="14100"/>
        <pc:sldMkLst>
          <pc:docMk/>
          <pc:sldMk cId="1961814075" sldId="342"/>
        </pc:sldMkLst>
        <pc:picChg chg="mod">
          <ac:chgData name="Anai Rodriguez" userId="6e88ac4e-7b1b-4191-9e8b-3c4766ff51ca" providerId="ADAL" clId="{9AC3FC25-A50B-4D56-8111-3FF364F5FAC7}" dt="2023-06-15T13:07:41.558" v="12" actId="14100"/>
          <ac:picMkLst>
            <pc:docMk/>
            <pc:sldMk cId="1961814075" sldId="342"/>
            <ac:picMk id="2" creationId="{5FE2EA16-D407-2F35-3E18-C040899E1F66}"/>
          </ac:picMkLst>
        </pc:picChg>
      </pc:sldChg>
    </pc:docChg>
  </pc:docChgLst>
  <pc:docChgLst>
    <pc:chgData name="Julia Watts" userId="86fc1eda-f4e6-4ed4-a48b-a43e2268c7e1" providerId="ADAL" clId="{6A735DF1-EC14-4804-84AD-F9DE8B4CAA1B}"/>
    <pc:docChg chg="undo custSel modSld">
      <pc:chgData name="Julia Watts" userId="86fc1eda-f4e6-4ed4-a48b-a43e2268c7e1" providerId="ADAL" clId="{6A735DF1-EC14-4804-84AD-F9DE8B4CAA1B}" dt="2023-06-14T17:53:09.564" v="236" actId="1076"/>
      <pc:docMkLst>
        <pc:docMk/>
      </pc:docMkLst>
      <pc:sldChg chg="modSp">
        <pc:chgData name="Julia Watts" userId="86fc1eda-f4e6-4ed4-a48b-a43e2268c7e1" providerId="ADAL" clId="{6A735DF1-EC14-4804-84AD-F9DE8B4CAA1B}" dt="2023-06-13T22:17:55.463" v="0"/>
        <pc:sldMkLst>
          <pc:docMk/>
          <pc:sldMk cId="0" sldId="256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Julia Watts" userId="86fc1eda-f4e6-4ed4-a48b-a43e2268c7e1" providerId="ADAL" clId="{6A735DF1-EC14-4804-84AD-F9DE8B4CAA1B}" dt="2023-06-13T22:17:55.463" v="0"/>
        <pc:sldMkLst>
          <pc:docMk/>
          <pc:sldMk cId="0" sldId="257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Julia Watts" userId="86fc1eda-f4e6-4ed4-a48b-a43e2268c7e1" providerId="ADAL" clId="{6A735DF1-EC14-4804-84AD-F9DE8B4CAA1B}" dt="2023-06-13T22:25:57.429" v="8"/>
        <pc:sldMkLst>
          <pc:docMk/>
          <pc:sldMk cId="0" sldId="259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6A735DF1-EC14-4804-84AD-F9DE8B4CAA1B}" dt="2023-06-13T22:25:57.429" v="8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6A735DF1-EC14-4804-84AD-F9DE8B4CAA1B}" dt="2023-06-13T22:25:28.461" v="5" actId="14100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6A735DF1-EC14-4804-84AD-F9DE8B4CAA1B}" dt="2023-06-14T13:45:32.658" v="9" actId="14826"/>
        <pc:sldMkLst>
          <pc:docMk/>
          <pc:sldMk cId="0" sldId="260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6A735DF1-EC14-4804-84AD-F9DE8B4CAA1B}" dt="2023-06-13T22:22:42.380" v="1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6A735DF1-EC14-4804-84AD-F9DE8B4CAA1B}" dt="2023-06-14T13:45:32.658" v="9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">
        <pc:chgData name="Julia Watts" userId="86fc1eda-f4e6-4ed4-a48b-a43e2268c7e1" providerId="ADAL" clId="{6A735DF1-EC14-4804-84AD-F9DE8B4CAA1B}" dt="2023-06-13T22:17:55.463" v="0"/>
        <pc:sldMkLst>
          <pc:docMk/>
          <pc:sldMk cId="0" sldId="261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6A735DF1-EC14-4804-84AD-F9DE8B4CAA1B}" dt="2023-06-14T14:18:01.744" v="40"/>
        <pc:sldMkLst>
          <pc:docMk/>
          <pc:sldMk cId="0" sldId="263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6A735DF1-EC14-4804-84AD-F9DE8B4CAA1B}" dt="2023-06-14T14:00:05.552" v="10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6A735DF1-EC14-4804-84AD-F9DE8B4CAA1B}" dt="2023-06-14T14:05:50.668" v="33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6A735DF1-EC14-4804-84AD-F9DE8B4CAA1B}" dt="2023-06-14T14:18:01.744" v="40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6A735DF1-EC14-4804-84AD-F9DE8B4CAA1B}" dt="2023-06-14T14:05:08.340" v="25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6A735DF1-EC14-4804-84AD-F9DE8B4CAA1B}" dt="2023-06-14T14:17:46.992" v="39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6A735DF1-EC14-4804-84AD-F9DE8B4CAA1B}" dt="2023-06-14T14:04:44.063" v="13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6A735DF1-EC14-4804-84AD-F9DE8B4CAA1B}" dt="2023-06-14T16:37:48.770" v="91" actId="14826"/>
        <pc:sldMkLst>
          <pc:docMk/>
          <pc:sldMk cId="0" sldId="266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6A735DF1-EC14-4804-84AD-F9DE8B4CAA1B}" dt="2023-06-14T16:37:48.770" v="91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 mod">
        <pc:chgData name="Julia Watts" userId="86fc1eda-f4e6-4ed4-a48b-a43e2268c7e1" providerId="ADAL" clId="{6A735DF1-EC14-4804-84AD-F9DE8B4CAA1B}" dt="2023-06-14T17:49:21.202" v="166" actId="1076"/>
        <pc:sldMkLst>
          <pc:docMk/>
          <pc:sldMk cId="0" sldId="268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68"/>
            <ac:spMk id="9" creationId="{D3A7148F-382B-4A9D-B1E1-DD43360040EC}"/>
          </ac:spMkLst>
        </pc:spChg>
        <pc:picChg chg="mod">
          <ac:chgData name="Julia Watts" userId="86fc1eda-f4e6-4ed4-a48b-a43e2268c7e1" providerId="ADAL" clId="{6A735DF1-EC14-4804-84AD-F9DE8B4CAA1B}" dt="2023-06-14T17:49:21.202" v="166" actId="1076"/>
          <ac:picMkLst>
            <pc:docMk/>
            <pc:sldMk cId="0" sldId="268"/>
            <ac:picMk id="4" creationId="{776C11E7-27A1-4E5E-C1EC-FD314410E67B}"/>
          </ac:picMkLst>
        </pc:picChg>
      </pc:sldChg>
      <pc:sldChg chg="modSp">
        <pc:chgData name="Julia Watts" userId="86fc1eda-f4e6-4ed4-a48b-a43e2268c7e1" providerId="ADAL" clId="{6A735DF1-EC14-4804-84AD-F9DE8B4CAA1B}" dt="2023-06-13T22:17:55.463" v="0"/>
        <pc:sldMkLst>
          <pc:docMk/>
          <pc:sldMk cId="0" sldId="278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6A735DF1-EC14-4804-84AD-F9DE8B4CAA1B}" dt="2023-06-13T22:17:55.463" v="0"/>
        <pc:sldMkLst>
          <pc:docMk/>
          <pc:sldMk cId="3170472316" sldId="283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6A735DF1-EC14-4804-84AD-F9DE8B4CAA1B}" dt="2023-06-14T14:24:58.550" v="53" actId="20577"/>
        <pc:sldMkLst>
          <pc:docMk/>
          <pc:sldMk cId="3063833069" sldId="285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6A735DF1-EC14-4804-84AD-F9DE8B4CAA1B}" dt="2023-06-14T14:23:10.044" v="41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6A735DF1-EC14-4804-84AD-F9DE8B4CAA1B}" dt="2023-06-14T14:24:52.506" v="51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6A735DF1-EC14-4804-84AD-F9DE8B4CAA1B}" dt="2023-06-14T14:23:17.393" v="43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6A735DF1-EC14-4804-84AD-F9DE8B4CAA1B}" dt="2023-06-14T14:23:50.899" v="45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6A735DF1-EC14-4804-84AD-F9DE8B4CAA1B}" dt="2023-06-14T14:24:58.550" v="53" actId="2057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6A735DF1-EC14-4804-84AD-F9DE8B4CAA1B}" dt="2023-06-14T14:23:57.446" v="48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6A735DF1-EC14-4804-84AD-F9DE8B4CAA1B}" dt="2023-06-14T14:33:01.969" v="85" actId="20577"/>
        <pc:sldMkLst>
          <pc:docMk/>
          <pc:sldMk cId="2944392172" sldId="286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6A735DF1-EC14-4804-84AD-F9DE8B4CAA1B}" dt="2023-06-14T14:31:40.700" v="77" actId="20577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6A735DF1-EC14-4804-84AD-F9DE8B4CAA1B}" dt="2023-06-14T14:32:10.916" v="80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6A735DF1-EC14-4804-84AD-F9DE8B4CAA1B}" dt="2023-06-14T14:32:53.085" v="83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6A735DF1-EC14-4804-84AD-F9DE8B4CAA1B}" dt="2023-06-14T14:33:01.969" v="85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6A735DF1-EC14-4804-84AD-F9DE8B4CAA1B}" dt="2023-06-14T14:29:11.275" v="69" actId="20577"/>
        <pc:sldMkLst>
          <pc:docMk/>
          <pc:sldMk cId="51383697" sldId="288"/>
        </pc:sldMkLst>
        <pc:spChg chg="mod">
          <ac:chgData name="Julia Watts" userId="86fc1eda-f4e6-4ed4-a48b-a43e2268c7e1" providerId="ADAL" clId="{6A735DF1-EC14-4804-84AD-F9DE8B4CAA1B}" dt="2023-06-14T14:27:34.980" v="55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6A735DF1-EC14-4804-84AD-F9DE8B4CAA1B}" dt="2023-06-14T14:27:25.554" v="54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6A735DF1-EC14-4804-84AD-F9DE8B4CAA1B}" dt="2023-06-14T14:28:16.007" v="62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6A735DF1-EC14-4804-84AD-F9DE8B4CAA1B}" dt="2023-06-14T14:27:55.927" v="61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6A735DF1-EC14-4804-84AD-F9DE8B4CAA1B}" dt="2023-06-14T14:29:11.275" v="69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6A735DF1-EC14-4804-84AD-F9DE8B4CAA1B}" dt="2023-06-14T14:28:49.383" v="65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6A735DF1-EC14-4804-84AD-F9DE8B4CAA1B}" dt="2023-06-14T14:29:04.753" v="67" actId="20577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6A735DF1-EC14-4804-84AD-F9DE8B4CAA1B}" dt="2023-06-14T14:28:44.126" v="63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6A735DF1-EC14-4804-84AD-F9DE8B4CAA1B}" dt="2023-06-14T14:58:06.161" v="87" actId="14826"/>
        <pc:sldMkLst>
          <pc:docMk/>
          <pc:sldMk cId="2396881180" sldId="290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2396881180" sldId="290"/>
            <ac:spMk id="4" creationId="{00000000-0000-0000-0000-000000000000}"/>
          </ac:spMkLst>
        </pc:spChg>
        <pc:spChg chg="mod">
          <ac:chgData name="Julia Watts" userId="86fc1eda-f4e6-4ed4-a48b-a43e2268c7e1" providerId="ADAL" clId="{6A735DF1-EC14-4804-84AD-F9DE8B4CAA1B}" dt="2023-06-14T14:42:26.401" v="86" actId="14100"/>
          <ac:spMkLst>
            <pc:docMk/>
            <pc:sldMk cId="2396881180" sldId="290"/>
            <ac:spMk id="5" creationId="{00000000-0000-0000-0000-000000000000}"/>
          </ac:spMkLst>
        </pc:spChg>
        <pc:picChg chg="mod">
          <ac:chgData name="Julia Watts" userId="86fc1eda-f4e6-4ed4-a48b-a43e2268c7e1" providerId="ADAL" clId="{6A735DF1-EC14-4804-84AD-F9DE8B4CAA1B}" dt="2023-06-14T14:58:06.161" v="87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6A735DF1-EC14-4804-84AD-F9DE8B4CAA1B}" dt="2023-06-14T15:52:09.092" v="89" actId="14826"/>
        <pc:sldMkLst>
          <pc:docMk/>
          <pc:sldMk cId="2709132332" sldId="291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6A735DF1-EC14-4804-84AD-F9DE8B4CAA1B}" dt="2023-06-14T15:52:09.092" v="89" actId="14826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6A735DF1-EC14-4804-84AD-F9DE8B4CAA1B}" dt="2023-06-14T15:01:57.930" v="88" actId="14826"/>
        <pc:sldMkLst>
          <pc:docMk/>
          <pc:sldMk cId="2292318377" sldId="292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2292318377" sldId="292"/>
            <ac:spMk id="4" creationId="{00000000-0000-0000-0000-000000000000}"/>
          </ac:spMkLst>
        </pc:spChg>
        <pc:picChg chg="mod">
          <ac:chgData name="Julia Watts" userId="86fc1eda-f4e6-4ed4-a48b-a43e2268c7e1" providerId="ADAL" clId="{6A735DF1-EC14-4804-84AD-F9DE8B4CAA1B}" dt="2023-06-14T15:01:57.930" v="88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 mod">
        <pc:chgData name="Julia Watts" userId="86fc1eda-f4e6-4ed4-a48b-a43e2268c7e1" providerId="ADAL" clId="{6A735DF1-EC14-4804-84AD-F9DE8B4CAA1B}" dt="2023-06-14T17:35:56.101" v="139" actId="14826"/>
        <pc:sldMkLst>
          <pc:docMk/>
          <pc:sldMk cId="2127143027" sldId="293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2127143027" sldId="293"/>
            <ac:spMk id="8" creationId="{30EA58EA-6700-4451-BB1F-A1CD90EA60E1}"/>
          </ac:spMkLst>
        </pc:spChg>
        <pc:picChg chg="mod">
          <ac:chgData name="Julia Watts" userId="86fc1eda-f4e6-4ed4-a48b-a43e2268c7e1" providerId="ADAL" clId="{6A735DF1-EC14-4804-84AD-F9DE8B4CAA1B}" dt="2023-06-14T17:35:56.101" v="139" actId="14826"/>
          <ac:picMkLst>
            <pc:docMk/>
            <pc:sldMk cId="2127143027" sldId="293"/>
            <ac:picMk id="3" creationId="{4DB096D8-4920-DCFD-ADE3-1164D2DE090F}"/>
          </ac:picMkLst>
        </pc:picChg>
      </pc:sldChg>
      <pc:sldChg chg="modSp mod">
        <pc:chgData name="Julia Watts" userId="86fc1eda-f4e6-4ed4-a48b-a43e2268c7e1" providerId="ADAL" clId="{6A735DF1-EC14-4804-84AD-F9DE8B4CAA1B}" dt="2023-06-14T16:36:09.517" v="90" actId="14826"/>
        <pc:sldMkLst>
          <pc:docMk/>
          <pc:sldMk cId="3612539687" sldId="297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6A735DF1-EC14-4804-84AD-F9DE8B4CAA1B}" dt="2023-06-14T16:36:09.517" v="90" actId="14826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6A735DF1-EC14-4804-84AD-F9DE8B4CAA1B}" dt="2023-06-14T16:56:20.823" v="112" actId="14826"/>
        <pc:sldMkLst>
          <pc:docMk/>
          <pc:sldMk cId="448106667" sldId="299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6A735DF1-EC14-4804-84AD-F9DE8B4CAA1B}" dt="2023-06-14T16:56:20.823" v="112" actId="14826"/>
          <ac:picMkLst>
            <pc:docMk/>
            <pc:sldMk cId="448106667" sldId="299"/>
            <ac:picMk id="3" creationId="{34409007-0BBA-A09E-AE47-9A0017D702CC}"/>
          </ac:picMkLst>
        </pc:picChg>
      </pc:sldChg>
      <pc:sldChg chg="modSp">
        <pc:chgData name="Julia Watts" userId="86fc1eda-f4e6-4ed4-a48b-a43e2268c7e1" providerId="ADAL" clId="{6A735DF1-EC14-4804-84AD-F9DE8B4CAA1B}" dt="2023-06-14T17:22:37.781" v="115" actId="14100"/>
        <pc:sldMkLst>
          <pc:docMk/>
          <pc:sldMk cId="2772959450" sldId="300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2772959450" sldId="300"/>
            <ac:spMk id="7" creationId="{C17F916C-6AC8-41F8-8F46-A69A359EE6A4}"/>
          </ac:spMkLst>
        </pc:spChg>
        <pc:picChg chg="mod">
          <ac:chgData name="Julia Watts" userId="86fc1eda-f4e6-4ed4-a48b-a43e2268c7e1" providerId="ADAL" clId="{6A735DF1-EC14-4804-84AD-F9DE8B4CAA1B}" dt="2023-06-14T17:22:37.781" v="115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6A735DF1-EC14-4804-84AD-F9DE8B4CAA1B}" dt="2023-06-14T17:24:48.241" v="125" actId="14826"/>
        <pc:sldMkLst>
          <pc:docMk/>
          <pc:sldMk cId="737396426" sldId="301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737396426" sldId="301"/>
            <ac:spMk id="7" creationId="{D77C41C8-A354-483D-A1D6-756CB86194DA}"/>
          </ac:spMkLst>
        </pc:spChg>
        <pc:spChg chg="mod">
          <ac:chgData name="Julia Watts" userId="86fc1eda-f4e6-4ed4-a48b-a43e2268c7e1" providerId="ADAL" clId="{6A735DF1-EC14-4804-84AD-F9DE8B4CAA1B}" dt="2023-06-14T17:23:07.871" v="124" actId="20577"/>
          <ac:spMkLst>
            <pc:docMk/>
            <pc:sldMk cId="737396426" sldId="301"/>
            <ac:spMk id="9" creationId="{EB225D2E-E627-4A9D-9729-9B25F1687419}"/>
          </ac:spMkLst>
        </pc:spChg>
        <pc:picChg chg="mod">
          <ac:chgData name="Julia Watts" userId="86fc1eda-f4e6-4ed4-a48b-a43e2268c7e1" providerId="ADAL" clId="{6A735DF1-EC14-4804-84AD-F9DE8B4CAA1B}" dt="2023-06-14T17:24:48.241" v="125" actId="1482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6A735DF1-EC14-4804-84AD-F9DE8B4CAA1B}" dt="2023-06-14T17:44:00.033" v="142" actId="14100"/>
        <pc:sldMkLst>
          <pc:docMk/>
          <pc:sldMk cId="542962669" sldId="305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6A735DF1-EC14-4804-84AD-F9DE8B4CAA1B}" dt="2023-06-14T17:44:00.033" v="142" actId="14100"/>
          <ac:picMkLst>
            <pc:docMk/>
            <pc:sldMk cId="542962669" sldId="305"/>
            <ac:picMk id="7" creationId="{90B2CA3B-1935-B074-226C-FDC45E94E35D}"/>
          </ac:picMkLst>
        </pc:picChg>
      </pc:sldChg>
      <pc:sldChg chg="modSp mod">
        <pc:chgData name="Julia Watts" userId="86fc1eda-f4e6-4ed4-a48b-a43e2268c7e1" providerId="ADAL" clId="{6A735DF1-EC14-4804-84AD-F9DE8B4CAA1B}" dt="2023-06-14T17:49:59.497" v="174" actId="1076"/>
        <pc:sldMkLst>
          <pc:docMk/>
          <pc:sldMk cId="3344161022" sldId="322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3344161022" sldId="322"/>
            <ac:spMk id="25" creationId="{286780D9-CE70-4358-8862-C809CB850FDA}"/>
          </ac:spMkLst>
        </pc:spChg>
        <pc:picChg chg="mod">
          <ac:chgData name="Julia Watts" userId="86fc1eda-f4e6-4ed4-a48b-a43e2268c7e1" providerId="ADAL" clId="{6A735DF1-EC14-4804-84AD-F9DE8B4CAA1B}" dt="2023-06-14T17:49:59.497" v="174" actId="107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Julia Watts" userId="86fc1eda-f4e6-4ed4-a48b-a43e2268c7e1" providerId="ADAL" clId="{6A735DF1-EC14-4804-84AD-F9DE8B4CAA1B}" dt="2023-06-14T16:43:18.421" v="110" actId="1076"/>
        <pc:sldMkLst>
          <pc:docMk/>
          <pc:sldMk cId="948325195" sldId="323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6A735DF1-EC14-4804-84AD-F9DE8B4CAA1B}" dt="2023-06-14T16:43:18.421" v="110" actId="1076"/>
          <ac:spMkLst>
            <pc:docMk/>
            <pc:sldMk cId="948325195" sldId="323"/>
            <ac:spMk id="9" creationId="{66FB5A57-2AC5-47C8-AD79-4DB5694B3FE3}"/>
          </ac:spMkLst>
        </pc:spChg>
        <pc:spChg chg="mod">
          <ac:chgData name="Julia Watts" userId="86fc1eda-f4e6-4ed4-a48b-a43e2268c7e1" providerId="ADAL" clId="{6A735DF1-EC14-4804-84AD-F9DE8B4CAA1B}" dt="2023-06-14T16:43:08.328" v="109" actId="14100"/>
          <ac:spMkLst>
            <pc:docMk/>
            <pc:sldMk cId="948325195" sldId="323"/>
            <ac:spMk id="10" creationId="{D28D597B-DADC-4782-9A60-8F993C239AF9}"/>
          </ac:spMkLst>
        </pc:spChg>
        <pc:picChg chg="mod">
          <ac:chgData name="Julia Watts" userId="86fc1eda-f4e6-4ed4-a48b-a43e2268c7e1" providerId="ADAL" clId="{6A735DF1-EC14-4804-84AD-F9DE8B4CAA1B}" dt="2023-06-14T16:41:43.104" v="104" actId="14100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 mod">
        <pc:chgData name="Julia Watts" userId="86fc1eda-f4e6-4ed4-a48b-a43e2268c7e1" providerId="ADAL" clId="{6A735DF1-EC14-4804-84AD-F9DE8B4CAA1B}" dt="2023-06-14T17:50:23.727" v="177" actId="14100"/>
        <pc:sldMkLst>
          <pc:docMk/>
          <pc:sldMk cId="735155355" sldId="332"/>
        </pc:sldMkLst>
        <pc:spChg chg="mod">
          <ac:chgData name="Julia Watts" userId="86fc1eda-f4e6-4ed4-a48b-a43e2268c7e1" providerId="ADAL" clId="{6A735DF1-EC14-4804-84AD-F9DE8B4CAA1B}" dt="2023-06-13T22:17:55.463" v="0"/>
          <ac:spMkLst>
            <pc:docMk/>
            <pc:sldMk cId="735155355" sldId="332"/>
            <ac:spMk id="4" creationId="{B27A7B6F-5105-16A5-4DB6-51FE61383365}"/>
          </ac:spMkLst>
        </pc:spChg>
        <pc:picChg chg="mod">
          <ac:chgData name="Julia Watts" userId="86fc1eda-f4e6-4ed4-a48b-a43e2268c7e1" providerId="ADAL" clId="{6A735DF1-EC14-4804-84AD-F9DE8B4CAA1B}" dt="2023-06-14T17:50:23.727" v="177" actId="14100"/>
          <ac:picMkLst>
            <pc:docMk/>
            <pc:sldMk cId="735155355" sldId="332"/>
            <ac:picMk id="5" creationId="{D5426D82-C2C4-B797-0362-331105DF34AC}"/>
          </ac:picMkLst>
        </pc:picChg>
      </pc:sldChg>
      <pc:sldChg chg="delSp modSp mod">
        <pc:chgData name="Julia Watts" userId="86fc1eda-f4e6-4ed4-a48b-a43e2268c7e1" providerId="ADAL" clId="{6A735DF1-EC14-4804-84AD-F9DE8B4CAA1B}" dt="2023-06-14T17:53:09.564" v="236" actId="1076"/>
        <pc:sldMkLst>
          <pc:docMk/>
          <pc:sldMk cId="2992864909" sldId="337"/>
        </pc:sldMkLst>
        <pc:spChg chg="mod">
          <ac:chgData name="Julia Watts" userId="86fc1eda-f4e6-4ed4-a48b-a43e2268c7e1" providerId="ADAL" clId="{6A735DF1-EC14-4804-84AD-F9DE8B4CAA1B}" dt="2023-06-14T17:53:09.564" v="236" actId="1076"/>
          <ac:spMkLst>
            <pc:docMk/>
            <pc:sldMk cId="2992864909" sldId="337"/>
            <ac:spMk id="11" creationId="{05D8FF09-763A-49CA-B4CA-74AB3D462CFE}"/>
          </ac:spMkLst>
        </pc:spChg>
        <pc:picChg chg="del">
          <ac:chgData name="Julia Watts" userId="86fc1eda-f4e6-4ed4-a48b-a43e2268c7e1" providerId="ADAL" clId="{6A735DF1-EC14-4804-84AD-F9DE8B4CAA1B}" dt="2023-06-14T17:52:27.188" v="178" actId="478"/>
          <ac:picMkLst>
            <pc:docMk/>
            <pc:sldMk cId="2992864909" sldId="337"/>
            <ac:picMk id="3" creationId="{87E6F8D4-EA4C-4136-B97B-6D429142E92E}"/>
          </ac:picMkLst>
        </pc:picChg>
      </pc:sldChg>
      <pc:sldChg chg="modSp mod">
        <pc:chgData name="Julia Watts" userId="86fc1eda-f4e6-4ed4-a48b-a43e2268c7e1" providerId="ADAL" clId="{6A735DF1-EC14-4804-84AD-F9DE8B4CAA1B}" dt="2023-06-14T17:46:42.289" v="162" actId="255"/>
        <pc:sldMkLst>
          <pc:docMk/>
          <pc:sldMk cId="3737087647" sldId="341"/>
        </pc:sldMkLst>
        <pc:spChg chg="mod">
          <ac:chgData name="Julia Watts" userId="86fc1eda-f4e6-4ed4-a48b-a43e2268c7e1" providerId="ADAL" clId="{6A735DF1-EC14-4804-84AD-F9DE8B4CAA1B}" dt="2023-06-14T17:46:42.289" v="162" actId="255"/>
          <ac:spMkLst>
            <pc:docMk/>
            <pc:sldMk cId="3737087647" sldId="341"/>
            <ac:spMk id="6" creationId="{52D6853C-06C3-E46C-91AF-4F093A242FC9}"/>
          </ac:spMkLst>
        </pc:spChg>
        <pc:spChg chg="mod">
          <ac:chgData name="Julia Watts" userId="86fc1eda-f4e6-4ed4-a48b-a43e2268c7e1" providerId="ADAL" clId="{6A735DF1-EC14-4804-84AD-F9DE8B4CAA1B}" dt="2023-06-14T17:46:16.165" v="160" actId="6549"/>
          <ac:spMkLst>
            <pc:docMk/>
            <pc:sldMk cId="3737087647" sldId="341"/>
            <ac:spMk id="10" creationId="{D5931936-5D82-B1FD-093C-B105A2BC199D}"/>
          </ac:spMkLst>
        </pc:spChg>
        <pc:spChg chg="mod">
          <ac:chgData name="Julia Watts" userId="86fc1eda-f4e6-4ed4-a48b-a43e2268c7e1" providerId="ADAL" clId="{6A735DF1-EC14-4804-84AD-F9DE8B4CAA1B}" dt="2023-06-14T17:46:37.836" v="161" actId="255"/>
          <ac:spMkLst>
            <pc:docMk/>
            <pc:sldMk cId="3737087647" sldId="341"/>
            <ac:spMk id="12" creationId="{D9B49617-9881-7B30-B601-A8A20D198A80}"/>
          </ac:spMkLst>
        </pc:spChg>
        <pc:spChg chg="mod">
          <ac:chgData name="Julia Watts" userId="86fc1eda-f4e6-4ed4-a48b-a43e2268c7e1" providerId="ADAL" clId="{6A735DF1-EC14-4804-84AD-F9DE8B4CAA1B}" dt="2023-06-14T17:44:59.472" v="143" actId="1076"/>
          <ac:spMkLst>
            <pc:docMk/>
            <pc:sldMk cId="3737087647" sldId="341"/>
            <ac:spMk id="14" creationId="{2766A39A-7F4A-A028-CFCC-ACEF93BA60C3}"/>
          </ac:spMkLst>
        </pc:spChg>
        <pc:spChg chg="mod">
          <ac:chgData name="Julia Watts" userId="86fc1eda-f4e6-4ed4-a48b-a43e2268c7e1" providerId="ADAL" clId="{6A735DF1-EC14-4804-84AD-F9DE8B4CAA1B}" dt="2023-06-14T17:45:27.324" v="147" actId="255"/>
          <ac:spMkLst>
            <pc:docMk/>
            <pc:sldMk cId="3737087647" sldId="341"/>
            <ac:spMk id="15" creationId="{DA195386-E424-53B2-1333-9DE4A4CCFDB7}"/>
          </ac:spMkLst>
        </pc:spChg>
        <pc:spChg chg="mod">
          <ac:chgData name="Julia Watts" userId="86fc1eda-f4e6-4ed4-a48b-a43e2268c7e1" providerId="ADAL" clId="{6A735DF1-EC14-4804-84AD-F9DE8B4CAA1B}" dt="2023-06-14T17:45:48.513" v="149" actId="255"/>
          <ac:spMkLst>
            <pc:docMk/>
            <pc:sldMk cId="3737087647" sldId="341"/>
            <ac:spMk id="16" creationId="{C50B18A4-9CB3-1A35-360D-6C66A6CF7CEB}"/>
          </ac:spMkLst>
        </pc:spChg>
      </pc:sldChg>
    </pc:docChg>
  </pc:docChgLst>
  <pc:docChgLst>
    <pc:chgData name="Griselda Sandoval" userId="S::gsandoval@hcde-texas.org::1b89f7e7-68d5-4d91-b8fa-3b46ba8f60ab" providerId="AD" clId="Web-{5D258948-A20A-404E-AD7B-4E5B8D437786}"/>
    <pc:docChg chg="addSld modSld">
      <pc:chgData name="Griselda Sandoval" userId="S::gsandoval@hcde-texas.org::1b89f7e7-68d5-4d91-b8fa-3b46ba8f60ab" providerId="AD" clId="Web-{5D258948-A20A-404E-AD7B-4E5B8D437786}" dt="2022-12-12T22:44:25.363" v="204" actId="1076"/>
      <pc:docMkLst>
        <pc:docMk/>
      </pc:docMkLst>
      <pc:sldChg chg="addSp delSp modSp">
        <pc:chgData name="Griselda Sandoval" userId="S::gsandoval@hcde-texas.org::1b89f7e7-68d5-4d91-b8fa-3b46ba8f60ab" providerId="AD" clId="Web-{5D258948-A20A-404E-AD7B-4E5B8D437786}" dt="2022-12-12T22:34:47.156" v="96" actId="1076"/>
        <pc:sldMkLst>
          <pc:docMk/>
          <pc:sldMk cId="0" sldId="270"/>
        </pc:sldMkLst>
        <pc:spChg chg="mod">
          <ac:chgData name="Griselda Sandoval" userId="S::gsandoval@hcde-texas.org::1b89f7e7-68d5-4d91-b8fa-3b46ba8f60ab" providerId="AD" clId="Web-{5D258948-A20A-404E-AD7B-4E5B8D437786}" dt="2022-12-12T22:34:47.156" v="96" actId="1076"/>
          <ac:spMkLst>
            <pc:docMk/>
            <pc:sldMk cId="0" sldId="270"/>
            <ac:spMk id="9" creationId="{FA7D1783-2AC6-44F7-82BE-9DB0AF6DEC77}"/>
          </ac:spMkLst>
        </pc:spChg>
        <pc:picChg chg="add mod">
          <ac:chgData name="Griselda Sandoval" userId="S::gsandoval@hcde-texas.org::1b89f7e7-68d5-4d91-b8fa-3b46ba8f60ab" providerId="AD" clId="Web-{5D258948-A20A-404E-AD7B-4E5B8D437786}" dt="2022-12-12T22:20:10.564" v="20"/>
          <ac:picMkLst>
            <pc:docMk/>
            <pc:sldMk cId="0" sldId="270"/>
            <ac:picMk id="6" creationId="{12F862F5-AF2F-C953-F48E-EF6980B96E81}"/>
          </ac:picMkLst>
        </pc:picChg>
        <pc:picChg chg="del">
          <ac:chgData name="Griselda Sandoval" userId="S::gsandoval@hcde-texas.org::1b89f7e7-68d5-4d91-b8fa-3b46ba8f60ab" providerId="AD" clId="Web-{5D258948-A20A-404E-AD7B-4E5B8D437786}" dt="2022-12-12T22:19:50.923" v="14"/>
          <ac:picMkLst>
            <pc:docMk/>
            <pc:sldMk cId="0" sldId="270"/>
            <ac:picMk id="10" creationId="{600E38B9-8A7A-C0B0-237B-067F479F7FF2}"/>
          </ac:picMkLst>
        </pc:picChg>
      </pc:sldChg>
      <pc:sldChg chg="addSp delSp modSp">
        <pc:chgData name="Griselda Sandoval" userId="S::gsandoval@hcde-texas.org::1b89f7e7-68d5-4d91-b8fa-3b46ba8f60ab" providerId="AD" clId="Web-{5D258948-A20A-404E-AD7B-4E5B8D437786}" dt="2022-12-12T22:23:39.993" v="27"/>
        <pc:sldMkLst>
          <pc:docMk/>
          <pc:sldMk cId="2866753935" sldId="311"/>
        </pc:sldMkLst>
        <pc:picChg chg="add mod">
          <ac:chgData name="Griselda Sandoval" userId="S::gsandoval@hcde-texas.org::1b89f7e7-68d5-4d91-b8fa-3b46ba8f60ab" providerId="AD" clId="Web-{5D258948-A20A-404E-AD7B-4E5B8D437786}" dt="2022-12-12T22:23:39.993" v="27"/>
          <ac:picMkLst>
            <pc:docMk/>
            <pc:sldMk cId="2866753935" sldId="311"/>
            <ac:picMk id="2" creationId="{5FE2EA16-D407-2F35-3E18-C040899E1F66}"/>
          </ac:picMkLst>
        </pc:picChg>
        <pc:picChg chg="del">
          <ac:chgData name="Griselda Sandoval" userId="S::gsandoval@hcde-texas.org::1b89f7e7-68d5-4d91-b8fa-3b46ba8f60ab" providerId="AD" clId="Web-{5D258948-A20A-404E-AD7B-4E5B8D437786}" dt="2022-12-12T22:21:26.520" v="21"/>
          <ac:picMkLst>
            <pc:docMk/>
            <pc:sldMk cId="2866753935" sldId="311"/>
            <ac:picMk id="7" creationId="{B6260408-F1BA-EE50-85DC-7F91B4C51BAD}"/>
          </ac:picMkLst>
        </pc:picChg>
      </pc:sldChg>
      <pc:sldChg chg="addSp delSp modSp">
        <pc:chgData name="Griselda Sandoval" userId="S::gsandoval@hcde-texas.org::1b89f7e7-68d5-4d91-b8fa-3b46ba8f60ab" providerId="AD" clId="Web-{5D258948-A20A-404E-AD7B-4E5B8D437786}" dt="2022-12-12T22:44:25.363" v="204" actId="1076"/>
        <pc:sldMkLst>
          <pc:docMk/>
          <pc:sldMk cId="2215414555" sldId="315"/>
        </pc:sldMkLst>
        <pc:spChg chg="del mod">
          <ac:chgData name="Griselda Sandoval" userId="S::gsandoval@hcde-texas.org::1b89f7e7-68d5-4d91-b8fa-3b46ba8f60ab" providerId="AD" clId="Web-{5D258948-A20A-404E-AD7B-4E5B8D437786}" dt="2022-12-12T22:26:00.873" v="38"/>
          <ac:spMkLst>
            <pc:docMk/>
            <pc:sldMk cId="2215414555" sldId="315"/>
            <ac:spMk id="9" creationId="{43879DB2-BEEE-6D34-3125-1E136EA4CDE7}"/>
          </ac:spMkLst>
        </pc:spChg>
        <pc:spChg chg="add mod">
          <ac:chgData name="Griselda Sandoval" userId="S::gsandoval@hcde-texas.org::1b89f7e7-68d5-4d91-b8fa-3b46ba8f60ab" providerId="AD" clId="Web-{5D258948-A20A-404E-AD7B-4E5B8D437786}" dt="2022-12-12T22:32:30.120" v="80" actId="1076"/>
          <ac:spMkLst>
            <pc:docMk/>
            <pc:sldMk cId="2215414555" sldId="315"/>
            <ac:spMk id="10" creationId="{D5931936-5D82-B1FD-093C-B105A2BC199D}"/>
          </ac:spMkLst>
        </pc:spChg>
        <pc:spChg chg="add mod">
          <ac:chgData name="Griselda Sandoval" userId="S::gsandoval@hcde-texas.org::1b89f7e7-68d5-4d91-b8fa-3b46ba8f60ab" providerId="AD" clId="Web-{5D258948-A20A-404E-AD7B-4E5B8D437786}" dt="2022-12-12T22:32:21.417" v="77" actId="20577"/>
          <ac:spMkLst>
            <pc:docMk/>
            <pc:sldMk cId="2215414555" sldId="315"/>
            <ac:spMk id="12" creationId="{D9B49617-9881-7B30-B601-A8A20D198A80}"/>
          </ac:spMkLst>
        </pc:spChg>
        <pc:spChg chg="add mod">
          <ac:chgData name="Griselda Sandoval" userId="S::gsandoval@hcde-texas.org::1b89f7e7-68d5-4d91-b8fa-3b46ba8f60ab" providerId="AD" clId="Web-{5D258948-A20A-404E-AD7B-4E5B8D437786}" dt="2022-12-12T22:33:50.139" v="95" actId="1076"/>
          <ac:spMkLst>
            <pc:docMk/>
            <pc:sldMk cId="2215414555" sldId="315"/>
            <ac:spMk id="13" creationId="{E1BA1554-4CF0-7A2A-D2C9-D4229BD79575}"/>
          </ac:spMkLst>
        </pc:spChg>
        <pc:spChg chg="add mod">
          <ac:chgData name="Griselda Sandoval" userId="S::gsandoval@hcde-texas.org::1b89f7e7-68d5-4d91-b8fa-3b46ba8f60ab" providerId="AD" clId="Web-{5D258948-A20A-404E-AD7B-4E5B8D437786}" dt="2022-12-12T22:42:50.516" v="123" actId="14100"/>
          <ac:spMkLst>
            <pc:docMk/>
            <pc:sldMk cId="2215414555" sldId="315"/>
            <ac:spMk id="14" creationId="{2766A39A-7F4A-A028-CFCC-ACEF93BA60C3}"/>
          </ac:spMkLst>
        </pc:spChg>
        <pc:spChg chg="add mod">
          <ac:chgData name="Griselda Sandoval" userId="S::gsandoval@hcde-texas.org::1b89f7e7-68d5-4d91-b8fa-3b46ba8f60ab" providerId="AD" clId="Web-{5D258948-A20A-404E-AD7B-4E5B8D437786}" dt="2022-12-12T22:44:25.363" v="204" actId="1076"/>
          <ac:spMkLst>
            <pc:docMk/>
            <pc:sldMk cId="2215414555" sldId="315"/>
            <ac:spMk id="15" creationId="{DA195386-E424-53B2-1333-9DE4A4CCFDB7}"/>
          </ac:spMkLst>
        </pc:spChg>
        <pc:spChg chg="add mod">
          <ac:chgData name="Griselda Sandoval" userId="S::gsandoval@hcde-texas.org::1b89f7e7-68d5-4d91-b8fa-3b46ba8f60ab" providerId="AD" clId="Web-{5D258948-A20A-404E-AD7B-4E5B8D437786}" dt="2022-12-12T22:43:46.721" v="178" actId="20577"/>
          <ac:spMkLst>
            <pc:docMk/>
            <pc:sldMk cId="2215414555" sldId="315"/>
            <ac:spMk id="16" creationId="{C50B18A4-9CB3-1A35-360D-6C66A6CF7CEB}"/>
          </ac:spMkLst>
        </pc:spChg>
        <pc:picChg chg="add mod">
          <ac:chgData name="Griselda Sandoval" userId="S::gsandoval@hcde-texas.org::1b89f7e7-68d5-4d91-b8fa-3b46ba8f60ab" providerId="AD" clId="Web-{5D258948-A20A-404E-AD7B-4E5B8D437786}" dt="2022-12-12T22:26:16.561" v="44" actId="1076"/>
          <ac:picMkLst>
            <pc:docMk/>
            <pc:sldMk cId="2215414555" sldId="315"/>
            <ac:picMk id="4" creationId="{4B04A35D-E243-2475-61D0-D517BFCDAE38}"/>
          </ac:picMkLst>
        </pc:picChg>
        <pc:picChg chg="del">
          <ac:chgData name="Griselda Sandoval" userId="S::gsandoval@hcde-texas.org::1b89f7e7-68d5-4d91-b8fa-3b46ba8f60ab" providerId="AD" clId="Web-{5D258948-A20A-404E-AD7B-4E5B8D437786}" dt="2022-12-12T22:25:56.795" v="35"/>
          <ac:picMkLst>
            <pc:docMk/>
            <pc:sldMk cId="2215414555" sldId="315"/>
            <ac:picMk id="8" creationId="{E90E6DB9-53E5-A597-6DF2-A13A56A8F8AC}"/>
          </ac:picMkLst>
        </pc:picChg>
      </pc:sldChg>
      <pc:sldChg chg="addSp delSp modSp">
        <pc:chgData name="Griselda Sandoval" userId="S::gsandoval@hcde-texas.org::1b89f7e7-68d5-4d91-b8fa-3b46ba8f60ab" providerId="AD" clId="Web-{5D258948-A20A-404E-AD7B-4E5B8D437786}" dt="2022-12-12T22:42:06.983" v="103"/>
        <pc:sldMkLst>
          <pc:docMk/>
          <pc:sldMk cId="1358693068" sldId="331"/>
        </pc:sldMkLst>
        <pc:picChg chg="add mod">
          <ac:chgData name="Griselda Sandoval" userId="S::gsandoval@hcde-texas.org::1b89f7e7-68d5-4d91-b8fa-3b46ba8f60ab" providerId="AD" clId="Web-{5D258948-A20A-404E-AD7B-4E5B8D437786}" dt="2022-12-12T22:42:06.983" v="103"/>
          <ac:picMkLst>
            <pc:docMk/>
            <pc:sldMk cId="1358693068" sldId="331"/>
            <ac:picMk id="6" creationId="{0273B38D-B933-2DC4-463F-C5252359BD56}"/>
          </ac:picMkLst>
        </pc:picChg>
        <pc:picChg chg="del">
          <ac:chgData name="Griselda Sandoval" userId="S::gsandoval@hcde-texas.org::1b89f7e7-68d5-4d91-b8fa-3b46ba8f60ab" providerId="AD" clId="Web-{5D258948-A20A-404E-AD7B-4E5B8D437786}" dt="2022-12-12T22:41:52.186" v="97"/>
          <ac:picMkLst>
            <pc:docMk/>
            <pc:sldMk cId="1358693068" sldId="331"/>
            <ac:picMk id="8" creationId="{B6B136B9-047E-5AF5-6F3E-FC9559ECB4EF}"/>
          </ac:picMkLst>
        </pc:picChg>
      </pc:sldChg>
      <pc:sldChg chg="addSp delSp modSp add replId">
        <pc:chgData name="Griselda Sandoval" userId="S::gsandoval@hcde-texas.org::1b89f7e7-68d5-4d91-b8fa-3b46ba8f60ab" providerId="AD" clId="Web-{5D258948-A20A-404E-AD7B-4E5B8D437786}" dt="2022-12-12T22:24:42.886" v="34"/>
        <pc:sldMkLst>
          <pc:docMk/>
          <pc:sldMk cId="3333794413" sldId="339"/>
        </pc:sldMkLst>
        <pc:picChg chg="del">
          <ac:chgData name="Griselda Sandoval" userId="S::gsandoval@hcde-texas.org::1b89f7e7-68d5-4d91-b8fa-3b46ba8f60ab" providerId="AD" clId="Web-{5D258948-A20A-404E-AD7B-4E5B8D437786}" dt="2022-12-12T22:24:26.135" v="29"/>
          <ac:picMkLst>
            <pc:docMk/>
            <pc:sldMk cId="3333794413" sldId="339"/>
            <ac:picMk id="2" creationId="{5FE2EA16-D407-2F35-3E18-C040899E1F66}"/>
          </ac:picMkLst>
        </pc:picChg>
        <pc:picChg chg="add mod">
          <ac:chgData name="Griselda Sandoval" userId="S::gsandoval@hcde-texas.org::1b89f7e7-68d5-4d91-b8fa-3b46ba8f60ab" providerId="AD" clId="Web-{5D258948-A20A-404E-AD7B-4E5B8D437786}" dt="2022-12-12T22:24:42.886" v="34"/>
          <ac:picMkLst>
            <pc:docMk/>
            <pc:sldMk cId="3333794413" sldId="339"/>
            <ac:picMk id="3" creationId="{60F0698B-8AA3-DDC8-0137-8616E68853AB}"/>
          </ac:picMkLst>
        </pc:picChg>
      </pc:sldChg>
    </pc:docChg>
  </pc:docChgLst>
  <pc:docChgLst>
    <pc:chgData name="Julia Watts" userId="86fc1eda-f4e6-4ed4-a48b-a43e2268c7e1" providerId="ADAL" clId="{900E7A2A-9EBE-4B82-A29E-082A3EAD738C}"/>
    <pc:docChg chg="undo custSel modSld">
      <pc:chgData name="Julia Watts" userId="86fc1eda-f4e6-4ed4-a48b-a43e2268c7e1" providerId="ADAL" clId="{900E7A2A-9EBE-4B82-A29E-082A3EAD738C}" dt="2023-04-13T20:13:42.157" v="106" actId="14100"/>
      <pc:docMkLst>
        <pc:docMk/>
      </pc:docMkLst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0" sldId="256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0" sldId="257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Julia Watts" userId="86fc1eda-f4e6-4ed4-a48b-a43e2268c7e1" providerId="ADAL" clId="{900E7A2A-9EBE-4B82-A29E-082A3EAD738C}" dt="2023-04-13T18:44:26.403" v="4"/>
        <pc:sldMkLst>
          <pc:docMk/>
          <pc:sldMk cId="0" sldId="259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900E7A2A-9EBE-4B82-A29E-082A3EAD738C}" dt="2023-04-13T18:44:26.403" v="4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900E7A2A-9EBE-4B82-A29E-082A3EAD738C}" dt="2023-04-13T18:43:39.293" v="1" actId="14826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900E7A2A-9EBE-4B82-A29E-082A3EAD738C}" dt="2023-04-13T18:48:27.705" v="7" actId="20577"/>
        <pc:sldMkLst>
          <pc:docMk/>
          <pc:sldMk cId="0" sldId="260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900E7A2A-9EBE-4B82-A29E-082A3EAD738C}" dt="2023-04-13T18:48:27.705" v="7" actId="20577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900E7A2A-9EBE-4B82-A29E-082A3EAD738C}" dt="2023-04-13T18:48:10.346" v="5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0" sldId="261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900E7A2A-9EBE-4B82-A29E-082A3EAD738C}" dt="2023-04-13T18:55:04.283" v="29" actId="20577"/>
        <pc:sldMkLst>
          <pc:docMk/>
          <pc:sldMk cId="0" sldId="263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900E7A2A-9EBE-4B82-A29E-082A3EAD738C}" dt="2023-04-13T18:55:04.283" v="29" actId="20577"/>
          <ac:spMkLst>
            <pc:docMk/>
            <pc:sldMk cId="0" sldId="263"/>
            <ac:spMk id="6" creationId="{39653590-D6FD-4271-8C1D-3A21AA130B26}"/>
          </ac:spMkLst>
        </pc:spChg>
        <pc:spChg chg="mod">
          <ac:chgData name="Julia Watts" userId="86fc1eda-f4e6-4ed4-a48b-a43e2268c7e1" providerId="ADAL" clId="{900E7A2A-9EBE-4B82-A29E-082A3EAD738C}" dt="2023-04-13T18:50:05.160" v="8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900E7A2A-9EBE-4B82-A29E-082A3EAD738C}" dt="2023-04-13T18:50:11.169" v="10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900E7A2A-9EBE-4B82-A29E-082A3EAD738C}" dt="2023-04-13T18:53:07.812" v="12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900E7A2A-9EBE-4B82-A29E-082A3EAD738C}" dt="2023-04-13T18:53:30.509" v="18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900E7A2A-9EBE-4B82-A29E-082A3EAD738C}" dt="2023-04-13T18:53:15.558" v="16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900E7A2A-9EBE-4B82-A29E-082A3EAD738C}" dt="2023-04-13T18:53:59.049" v="21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900E7A2A-9EBE-4B82-A29E-082A3EAD738C}" dt="2023-04-13T19:48:59.571" v="63" actId="14826"/>
        <pc:sldMkLst>
          <pc:docMk/>
          <pc:sldMk cId="0" sldId="266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900E7A2A-9EBE-4B82-A29E-082A3EAD738C}" dt="2023-04-13T19:48:59.571" v="63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0" sldId="268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0" sldId="278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3170472316" sldId="283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3063833069" sldId="285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3063833069" sldId="285"/>
            <ac:spMk id="4" creationId="{28740703-8087-43AF-B2A8-ACFDCB7758ED}"/>
          </ac:spMkLst>
        </pc:spChg>
      </pc:sldChg>
      <pc:sldChg chg="modSp mod">
        <pc:chgData name="Julia Watts" userId="86fc1eda-f4e6-4ed4-a48b-a43e2268c7e1" providerId="ADAL" clId="{900E7A2A-9EBE-4B82-A29E-082A3EAD738C}" dt="2023-04-13T19:19:11.661" v="51"/>
        <pc:sldMkLst>
          <pc:docMk/>
          <pc:sldMk cId="2944392172" sldId="286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900E7A2A-9EBE-4B82-A29E-082A3EAD738C}" dt="2023-04-13T19:17:59.669" v="41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900E7A2A-9EBE-4B82-A29E-082A3EAD738C}" dt="2023-04-13T19:18:26.058" v="45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900E7A2A-9EBE-4B82-A29E-082A3EAD738C}" dt="2023-04-13T19:19:11.661" v="51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900E7A2A-9EBE-4B82-A29E-082A3EAD738C}" dt="2023-04-13T19:18:13.957" v="43" actId="20577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900E7A2A-9EBE-4B82-A29E-082A3EAD738C}" dt="2023-04-13T19:18:33.587" v="48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900E7A2A-9EBE-4B82-A29E-082A3EAD738C}" dt="2023-04-13T19:16:03.015" v="39"/>
        <pc:sldMkLst>
          <pc:docMk/>
          <pc:sldMk cId="51383697" sldId="288"/>
        </pc:sldMkLst>
        <pc:spChg chg="mod">
          <ac:chgData name="Julia Watts" userId="86fc1eda-f4e6-4ed4-a48b-a43e2268c7e1" providerId="ADAL" clId="{900E7A2A-9EBE-4B82-A29E-082A3EAD738C}" dt="2023-04-13T19:16:03.015" v="39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900E7A2A-9EBE-4B82-A29E-082A3EAD738C}" dt="2023-04-13T19:15:56.311" v="38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900E7A2A-9EBE-4B82-A29E-082A3EAD738C}" dt="2023-04-13T18:55:47.394" v="30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900E7A2A-9EBE-4B82-A29E-082A3EAD738C}" dt="2023-04-13T19:15:43.704" v="35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900E7A2A-9EBE-4B82-A29E-082A3EAD738C}" dt="2023-04-13T19:15:07.140" v="33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900E7A2A-9EBE-4B82-A29E-082A3EAD738C}" dt="2023-04-13T18:55:59.051" v="31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900E7A2A-9EBE-4B82-A29E-082A3EAD738C}" dt="2023-04-13T19:24:35.551" v="52" actId="14826"/>
        <pc:sldMkLst>
          <pc:docMk/>
          <pc:sldMk cId="2396881180" sldId="290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2396881180" sldId="290"/>
            <ac:spMk id="4" creationId="{00000000-0000-0000-0000-000000000000}"/>
          </ac:spMkLst>
        </pc:spChg>
        <pc:picChg chg="mod">
          <ac:chgData name="Julia Watts" userId="86fc1eda-f4e6-4ed4-a48b-a43e2268c7e1" providerId="ADAL" clId="{900E7A2A-9EBE-4B82-A29E-082A3EAD738C}" dt="2023-04-13T19:24:35.551" v="52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900E7A2A-9EBE-4B82-A29E-082A3EAD738C}" dt="2023-04-13T19:46:02.101" v="60" actId="18131"/>
        <pc:sldMkLst>
          <pc:docMk/>
          <pc:sldMk cId="2709132332" sldId="291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2709132332" sldId="291"/>
            <ac:spMk id="6" creationId="{A7EA4FB8-37A9-4E5B-8B78-6CA08AC09132}"/>
          </ac:spMkLst>
        </pc:spChg>
        <pc:picChg chg="mod modCrop">
          <ac:chgData name="Julia Watts" userId="86fc1eda-f4e6-4ed4-a48b-a43e2268c7e1" providerId="ADAL" clId="{900E7A2A-9EBE-4B82-A29E-082A3EAD738C}" dt="2023-04-13T19:46:02.101" v="60" actId="18131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900E7A2A-9EBE-4B82-A29E-082A3EAD738C}" dt="2023-04-13T19:32:43.853" v="53" actId="14826"/>
        <pc:sldMkLst>
          <pc:docMk/>
          <pc:sldMk cId="2292318377" sldId="292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2292318377" sldId="292"/>
            <ac:spMk id="4" creationId="{00000000-0000-0000-0000-000000000000}"/>
          </ac:spMkLst>
        </pc:spChg>
        <pc:picChg chg="mod">
          <ac:chgData name="Julia Watts" userId="86fc1eda-f4e6-4ed4-a48b-a43e2268c7e1" providerId="ADAL" clId="{900E7A2A-9EBE-4B82-A29E-082A3EAD738C}" dt="2023-04-13T19:32:43.853" v="53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2127143027" sldId="293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2127143027" sldId="293"/>
            <ac:spMk id="8" creationId="{30EA58EA-6700-4451-BB1F-A1CD90EA60E1}"/>
          </ac:spMkLst>
        </pc:spChg>
      </pc:sldChg>
      <pc:sldChg chg="modSp mod">
        <pc:chgData name="Julia Watts" userId="86fc1eda-f4e6-4ed4-a48b-a43e2268c7e1" providerId="ADAL" clId="{900E7A2A-9EBE-4B82-A29E-082A3EAD738C}" dt="2023-04-13T19:47:34.581" v="62" actId="14100"/>
        <pc:sldMkLst>
          <pc:docMk/>
          <pc:sldMk cId="3612539687" sldId="297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900E7A2A-9EBE-4B82-A29E-082A3EAD738C}" dt="2023-04-13T19:47:34.581" v="62" actId="14100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900E7A2A-9EBE-4B82-A29E-082A3EAD738C}" dt="2023-04-13T20:05:42.524" v="92" actId="20577"/>
        <pc:sldMkLst>
          <pc:docMk/>
          <pc:sldMk cId="448106667" sldId="299"/>
        </pc:sldMkLst>
        <pc:spChg chg="mod">
          <ac:chgData name="Julia Watts" userId="86fc1eda-f4e6-4ed4-a48b-a43e2268c7e1" providerId="ADAL" clId="{900E7A2A-9EBE-4B82-A29E-082A3EAD738C}" dt="2023-04-13T20:05:42.524" v="92" actId="20577"/>
          <ac:spMkLst>
            <pc:docMk/>
            <pc:sldMk cId="448106667" sldId="299"/>
            <ac:spMk id="7" creationId="{85BBAE36-A10C-4C42-A49A-2EEAFAE10817}"/>
          </ac:spMkLst>
        </pc:spChg>
        <pc:picChg chg="mod modCrop">
          <ac:chgData name="Julia Watts" userId="86fc1eda-f4e6-4ed4-a48b-a43e2268c7e1" providerId="ADAL" clId="{900E7A2A-9EBE-4B82-A29E-082A3EAD738C}" dt="2023-04-13T20:00:08.373" v="84" actId="732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900E7A2A-9EBE-4B82-A29E-082A3EAD738C}" dt="2023-04-13T20:05:37.824" v="90" actId="20577"/>
        <pc:sldMkLst>
          <pc:docMk/>
          <pc:sldMk cId="2772959450" sldId="300"/>
        </pc:sldMkLst>
        <pc:spChg chg="mod">
          <ac:chgData name="Julia Watts" userId="86fc1eda-f4e6-4ed4-a48b-a43e2268c7e1" providerId="ADAL" clId="{900E7A2A-9EBE-4B82-A29E-082A3EAD738C}" dt="2023-04-13T20:05:37.824" v="90" actId="20577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900E7A2A-9EBE-4B82-A29E-082A3EAD738C}" dt="2023-04-13T20:05:30.630" v="88" actId="1076"/>
          <ac:spMkLst>
            <pc:docMk/>
            <pc:sldMk cId="2772959450" sldId="300"/>
            <ac:spMk id="10" creationId="{8D0EFEFF-3D4A-4730-856C-6B5CBC3867D0}"/>
          </ac:spMkLst>
        </pc:spChg>
        <pc:picChg chg="mod">
          <ac:chgData name="Julia Watts" userId="86fc1eda-f4e6-4ed4-a48b-a43e2268c7e1" providerId="ADAL" clId="{900E7A2A-9EBE-4B82-A29E-082A3EAD738C}" dt="2023-04-13T20:05:25.046" v="87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">
        <pc:chgData name="Julia Watts" userId="86fc1eda-f4e6-4ed4-a48b-a43e2268c7e1" providerId="ADAL" clId="{900E7A2A-9EBE-4B82-A29E-082A3EAD738C}" dt="2023-04-13T20:07:24.271" v="93" actId="14826"/>
        <pc:sldMkLst>
          <pc:docMk/>
          <pc:sldMk cId="737396426" sldId="301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737396426" sldId="301"/>
            <ac:spMk id="7" creationId="{D77C41C8-A354-483D-A1D6-756CB86194DA}"/>
          </ac:spMkLst>
        </pc:spChg>
        <pc:picChg chg="mod">
          <ac:chgData name="Julia Watts" userId="86fc1eda-f4e6-4ed4-a48b-a43e2268c7e1" providerId="ADAL" clId="{900E7A2A-9EBE-4B82-A29E-082A3EAD738C}" dt="2023-04-13T20:07:24.271" v="93" actId="1482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900E7A2A-9EBE-4B82-A29E-082A3EAD738C}" dt="2023-04-13T20:13:42.157" v="106" actId="14100"/>
        <pc:sldMkLst>
          <pc:docMk/>
          <pc:sldMk cId="542962669" sldId="305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900E7A2A-9EBE-4B82-A29E-082A3EAD738C}" dt="2023-04-13T20:13:42.157" v="106" actId="14100"/>
          <ac:picMkLst>
            <pc:docMk/>
            <pc:sldMk cId="542962669" sldId="305"/>
            <ac:picMk id="7" creationId="{90B2CA3B-1935-B074-226C-FDC45E94E35D}"/>
          </ac:picMkLst>
        </pc:pic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3344161022" sldId="322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 mod">
        <pc:chgData name="Julia Watts" userId="86fc1eda-f4e6-4ed4-a48b-a43e2268c7e1" providerId="ADAL" clId="{900E7A2A-9EBE-4B82-A29E-082A3EAD738C}" dt="2023-04-13T19:55:58.099" v="80" actId="1076"/>
        <pc:sldMkLst>
          <pc:docMk/>
          <pc:sldMk cId="948325195" sldId="323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900E7A2A-9EBE-4B82-A29E-082A3EAD738C}" dt="2023-04-13T19:53:25.316" v="75" actId="1076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900E7A2A-9EBE-4B82-A29E-082A3EAD738C}" dt="2023-04-13T19:55:58.099" v="80" actId="1076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">
        <pc:chgData name="Julia Watts" userId="86fc1eda-f4e6-4ed4-a48b-a43e2268c7e1" providerId="ADAL" clId="{900E7A2A-9EBE-4B82-A29E-082A3EAD738C}" dt="2023-04-13T18:39:29.825" v="0"/>
        <pc:sldMkLst>
          <pc:docMk/>
          <pc:sldMk cId="735155355" sldId="332"/>
        </pc:sldMkLst>
        <pc:spChg chg="mod">
          <ac:chgData name="Julia Watts" userId="86fc1eda-f4e6-4ed4-a48b-a43e2268c7e1" providerId="ADAL" clId="{900E7A2A-9EBE-4B82-A29E-082A3EAD738C}" dt="2023-04-13T18:39:29.825" v="0"/>
          <ac:spMkLst>
            <pc:docMk/>
            <pc:sldMk cId="735155355" sldId="332"/>
            <ac:spMk id="4" creationId="{B27A7B6F-5105-16A5-4DB6-51FE61383365}"/>
          </ac:spMkLst>
        </pc:spChg>
      </pc:sldChg>
      <pc:sldChg chg="modSp mod modShow">
        <pc:chgData name="Julia Watts" userId="86fc1eda-f4e6-4ed4-a48b-a43e2268c7e1" providerId="ADAL" clId="{900E7A2A-9EBE-4B82-A29E-082A3EAD738C}" dt="2023-04-13T20:07:50.621" v="103" actId="20577"/>
        <pc:sldMkLst>
          <pc:docMk/>
          <pc:sldMk cId="2992864909" sldId="337"/>
        </pc:sldMkLst>
        <pc:spChg chg="mod">
          <ac:chgData name="Julia Watts" userId="86fc1eda-f4e6-4ed4-a48b-a43e2268c7e1" providerId="ADAL" clId="{900E7A2A-9EBE-4B82-A29E-082A3EAD738C}" dt="2023-04-13T20:07:50.621" v="103" actId="20577"/>
          <ac:spMkLst>
            <pc:docMk/>
            <pc:sldMk cId="2992864909" sldId="337"/>
            <ac:spMk id="4" creationId="{28740703-8087-43AF-B2A8-ACFDCB7758ED}"/>
          </ac:spMkLst>
        </pc:spChg>
      </pc:sldChg>
    </pc:docChg>
  </pc:docChgLst>
  <pc:docChgLst>
    <pc:chgData name="Julia Watts" userId="86fc1eda-f4e6-4ed4-a48b-a43e2268c7e1" providerId="ADAL" clId="{82FB403A-D53E-49D9-AF39-2DEF7642FD95}"/>
    <pc:docChg chg="undo custSel modSld">
      <pc:chgData name="Julia Watts" userId="86fc1eda-f4e6-4ed4-a48b-a43e2268c7e1" providerId="ADAL" clId="{82FB403A-D53E-49D9-AF39-2DEF7642FD95}" dt="2023-03-22T21:09:05.201" v="117" actId="1076"/>
      <pc:docMkLst>
        <pc:docMk/>
      </pc:docMkLst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0" sldId="256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56"/>
            <ac:spMk id="8" creationId="{00000000-0000-0000-0000-000000000000}"/>
          </ac:spMkLst>
        </pc:spChg>
      </pc:sldChg>
      <pc:sldChg chg="delSp modSp mod">
        <pc:chgData name="Julia Watts" userId="86fc1eda-f4e6-4ed4-a48b-a43e2268c7e1" providerId="ADAL" clId="{82FB403A-D53E-49D9-AF39-2DEF7642FD95}" dt="2023-03-09T21:55:31.034" v="3"/>
        <pc:sldMkLst>
          <pc:docMk/>
          <pc:sldMk cId="0" sldId="257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57"/>
            <ac:spMk id="9" creationId="{00000000-0000-0000-0000-000000000000}"/>
          </ac:spMkLst>
        </pc:spChg>
        <pc:spChg chg="del mod">
          <ac:chgData name="Julia Watts" userId="86fc1eda-f4e6-4ed4-a48b-a43e2268c7e1" providerId="ADAL" clId="{82FB403A-D53E-49D9-AF39-2DEF7642FD95}" dt="2023-03-09T21:55:31.034" v="3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Julia Watts" userId="86fc1eda-f4e6-4ed4-a48b-a43e2268c7e1" providerId="ADAL" clId="{82FB403A-D53E-49D9-AF39-2DEF7642FD95}" dt="2023-03-22T17:19:11.427" v="11"/>
        <pc:sldMkLst>
          <pc:docMk/>
          <pc:sldMk cId="0" sldId="259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82FB403A-D53E-49D9-AF39-2DEF7642FD95}" dt="2023-03-22T17:19:11.427" v="11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82FB403A-D53E-49D9-AF39-2DEF7642FD95}" dt="2023-03-22T17:18:29.542" v="5" actId="14826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82FB403A-D53E-49D9-AF39-2DEF7642FD95}" dt="2023-03-22T17:25:12.851" v="14" actId="14826"/>
        <pc:sldMkLst>
          <pc:docMk/>
          <pc:sldMk cId="0" sldId="260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60"/>
            <ac:spMk id="3" creationId="{00000000-0000-0000-0000-000000000000}"/>
          </ac:spMkLst>
        </pc:spChg>
        <pc:picChg chg="mod">
          <ac:chgData name="Julia Watts" userId="86fc1eda-f4e6-4ed4-a48b-a43e2268c7e1" providerId="ADAL" clId="{82FB403A-D53E-49D9-AF39-2DEF7642FD95}" dt="2023-03-22T17:25:12.851" v="14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0" sldId="261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82FB403A-D53E-49D9-AF39-2DEF7642FD95}" dt="2023-03-22T17:38:16.709" v="38" actId="20577"/>
        <pc:sldMkLst>
          <pc:docMk/>
          <pc:sldMk cId="0" sldId="263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82FB403A-D53E-49D9-AF39-2DEF7642FD95}" dt="2023-03-22T17:38:16.709" v="38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82FB403A-D53E-49D9-AF39-2DEF7642FD95}" dt="2023-03-22T17:30:02.534" v="20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82FB403A-D53E-49D9-AF39-2DEF7642FD95}" dt="2023-03-22T17:31:39.172" v="36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82FB403A-D53E-49D9-AF39-2DEF7642FD95}" dt="2023-03-22T17:30:38.647" v="27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82FB403A-D53E-49D9-AF39-2DEF7642FD95}" dt="2023-03-22T17:31:27.374" v="29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82FB403A-D53E-49D9-AF39-2DEF7642FD95}" dt="2023-03-22T17:30:34.248" v="23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82FB403A-D53E-49D9-AF39-2DEF7642FD95}" dt="2023-03-22T20:21:28.051" v="84" actId="14826"/>
        <pc:sldMkLst>
          <pc:docMk/>
          <pc:sldMk cId="0" sldId="266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82FB403A-D53E-49D9-AF39-2DEF7642FD95}" dt="2023-03-22T20:21:28.051" v="84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0" sldId="268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0" sldId="278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3170472316" sldId="283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82FB403A-D53E-49D9-AF39-2DEF7642FD95}" dt="2023-03-22T18:59:59.622" v="54" actId="20577"/>
        <pc:sldMkLst>
          <pc:docMk/>
          <pc:sldMk cId="3063833069" sldId="285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82FB403A-D53E-49D9-AF39-2DEF7642FD95}" dt="2023-03-22T18:57:48.835" v="39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82FB403A-D53E-49D9-AF39-2DEF7642FD95}" dt="2023-03-22T18:59:26.218" v="47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82FB403A-D53E-49D9-AF39-2DEF7642FD95}" dt="2023-03-22T18:57:55.911" v="41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82FB403A-D53E-49D9-AF39-2DEF7642FD95}" dt="2023-03-22T18:58:18.864" v="44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82FB403A-D53E-49D9-AF39-2DEF7642FD95}" dt="2023-03-22T18:59:34.330" v="51" actId="2057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82FB403A-D53E-49D9-AF39-2DEF7642FD95}" dt="2023-03-22T18:59:59.622" v="54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82FB403A-D53E-49D9-AF39-2DEF7642FD95}" dt="2023-03-22T19:28:12.589" v="75" actId="20577"/>
        <pc:sldMkLst>
          <pc:docMk/>
          <pc:sldMk cId="2944392172" sldId="286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82FB403A-D53E-49D9-AF39-2DEF7642FD95}" dt="2023-03-22T19:26:45.104" v="59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82FB403A-D53E-49D9-AF39-2DEF7642FD95}" dt="2023-03-22T19:28:06.731" v="74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82FB403A-D53E-49D9-AF39-2DEF7642FD95}" dt="2023-03-22T19:27:42.895" v="70" actId="20577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82FB403A-D53E-49D9-AF39-2DEF7642FD95}" dt="2023-03-22T19:27:15.472" v="64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82FB403A-D53E-49D9-AF39-2DEF7642FD95}" dt="2023-03-22T19:27:57.377" v="72" actId="20577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82FB403A-D53E-49D9-AF39-2DEF7642FD95}" dt="2023-03-22T19:28:12.589" v="75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51383697" sldId="288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51383697" sldId="288"/>
            <ac:spMk id="4" creationId="{28740703-8087-43AF-B2A8-ACFDCB7758ED}"/>
          </ac:spMkLst>
        </pc:spChg>
      </pc:sldChg>
      <pc:sldChg chg="modSp mod">
        <pc:chgData name="Julia Watts" userId="86fc1eda-f4e6-4ed4-a48b-a43e2268c7e1" providerId="ADAL" clId="{82FB403A-D53E-49D9-AF39-2DEF7642FD95}" dt="2023-03-22T19:39:40.772" v="76" actId="14826"/>
        <pc:sldMkLst>
          <pc:docMk/>
          <pc:sldMk cId="2396881180" sldId="290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2396881180" sldId="290"/>
            <ac:spMk id="4" creationId="{00000000-0000-0000-0000-000000000000}"/>
          </ac:spMkLst>
        </pc:spChg>
        <pc:picChg chg="mod">
          <ac:chgData name="Julia Watts" userId="86fc1eda-f4e6-4ed4-a48b-a43e2268c7e1" providerId="ADAL" clId="{82FB403A-D53E-49D9-AF39-2DEF7642FD95}" dt="2023-03-22T19:39:40.772" v="76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82FB403A-D53E-49D9-AF39-2DEF7642FD95}" dt="2023-03-22T20:15:37.103" v="81" actId="14826"/>
        <pc:sldMkLst>
          <pc:docMk/>
          <pc:sldMk cId="2709132332" sldId="291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82FB403A-D53E-49D9-AF39-2DEF7642FD95}" dt="2023-03-22T20:15:37.103" v="81" actId="14826"/>
          <ac:picMkLst>
            <pc:docMk/>
            <pc:sldMk cId="2709132332" sldId="291"/>
            <ac:picMk id="4" creationId="{F566F94F-7FF2-1193-1841-7DA2B0934AB1}"/>
          </ac:picMkLst>
        </pc:picChg>
      </pc:sldChg>
      <pc:sldChg chg="addSp delSp modSp mod">
        <pc:chgData name="Julia Watts" userId="86fc1eda-f4e6-4ed4-a48b-a43e2268c7e1" providerId="ADAL" clId="{82FB403A-D53E-49D9-AF39-2DEF7642FD95}" dt="2023-03-22T19:39:58.926" v="80" actId="14826"/>
        <pc:sldMkLst>
          <pc:docMk/>
          <pc:sldMk cId="2292318377" sldId="292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2292318377" sldId="292"/>
            <ac:spMk id="4" creationId="{00000000-0000-0000-0000-000000000000}"/>
          </ac:spMkLst>
        </pc:spChg>
        <pc:spChg chg="add del">
          <ac:chgData name="Julia Watts" userId="86fc1eda-f4e6-4ed4-a48b-a43e2268c7e1" providerId="ADAL" clId="{82FB403A-D53E-49D9-AF39-2DEF7642FD95}" dt="2023-03-22T19:39:55.732" v="79" actId="22"/>
          <ac:spMkLst>
            <pc:docMk/>
            <pc:sldMk cId="2292318377" sldId="292"/>
            <ac:spMk id="7" creationId="{559B8137-4044-755E-FB8B-9686FC699F7D}"/>
          </ac:spMkLst>
        </pc:spChg>
        <pc:picChg chg="mod">
          <ac:chgData name="Julia Watts" userId="86fc1eda-f4e6-4ed4-a48b-a43e2268c7e1" providerId="ADAL" clId="{82FB403A-D53E-49D9-AF39-2DEF7642FD95}" dt="2023-03-22T19:39:58.926" v="80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2127143027" sldId="293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2127143027" sldId="293"/>
            <ac:spMk id="8" creationId="{30EA58EA-6700-4451-BB1F-A1CD90EA60E1}"/>
          </ac:spMkLst>
        </pc:spChg>
      </pc:sldChg>
      <pc:sldChg chg="modSp mod">
        <pc:chgData name="Julia Watts" userId="86fc1eda-f4e6-4ed4-a48b-a43e2268c7e1" providerId="ADAL" clId="{82FB403A-D53E-49D9-AF39-2DEF7642FD95}" dt="2023-03-22T20:58:17.398" v="101" actId="20577"/>
        <pc:sldMkLst>
          <pc:docMk/>
          <pc:sldMk cId="3612539687" sldId="297"/>
        </pc:sldMkLst>
        <pc:spChg chg="mod">
          <ac:chgData name="Julia Watts" userId="86fc1eda-f4e6-4ed4-a48b-a43e2268c7e1" providerId="ADAL" clId="{82FB403A-D53E-49D9-AF39-2DEF7642FD95}" dt="2023-03-22T20:58:17.398" v="101" actId="20577"/>
          <ac:spMkLst>
            <pc:docMk/>
            <pc:sldMk cId="3612539687" sldId="297"/>
            <ac:spMk id="2" creationId="{00000000-0000-0000-0000-000000000000}"/>
          </ac:spMkLst>
        </pc:spChg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82FB403A-D53E-49D9-AF39-2DEF7642FD95}" dt="2023-03-22T20:47:26.589" v="100" actId="1076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82FB403A-D53E-49D9-AF39-2DEF7642FD95}" dt="2023-03-22T21:02:20.164" v="109" actId="20577"/>
        <pc:sldMkLst>
          <pc:docMk/>
          <pc:sldMk cId="448106667" sldId="299"/>
        </pc:sldMkLst>
        <pc:spChg chg="mod">
          <ac:chgData name="Julia Watts" userId="86fc1eda-f4e6-4ed4-a48b-a43e2268c7e1" providerId="ADAL" clId="{82FB403A-D53E-49D9-AF39-2DEF7642FD95}" dt="2023-03-22T21:02:20.164" v="109" actId="20577"/>
          <ac:spMkLst>
            <pc:docMk/>
            <pc:sldMk cId="448106667" sldId="299"/>
            <ac:spMk id="7" creationId="{85BBAE36-A10C-4C42-A49A-2EEAFAE10817}"/>
          </ac:spMkLst>
        </pc:spChg>
        <pc:picChg chg="mod modCrop">
          <ac:chgData name="Julia Watts" userId="86fc1eda-f4e6-4ed4-a48b-a43e2268c7e1" providerId="ADAL" clId="{82FB403A-D53E-49D9-AF39-2DEF7642FD95}" dt="2023-03-22T20:47:13.078" v="97" actId="1076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82FB403A-D53E-49D9-AF39-2DEF7642FD95}" dt="2023-03-22T21:02:09.228" v="107" actId="20577"/>
        <pc:sldMkLst>
          <pc:docMk/>
          <pc:sldMk cId="2772959450" sldId="300"/>
        </pc:sldMkLst>
        <pc:spChg chg="mod">
          <ac:chgData name="Julia Watts" userId="86fc1eda-f4e6-4ed4-a48b-a43e2268c7e1" providerId="ADAL" clId="{82FB403A-D53E-49D9-AF39-2DEF7642FD95}" dt="2023-03-22T21:02:09.228" v="107" actId="20577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82FB403A-D53E-49D9-AF39-2DEF7642FD95}" dt="2023-03-22T21:02:01.093" v="104" actId="1076"/>
          <ac:spMkLst>
            <pc:docMk/>
            <pc:sldMk cId="2772959450" sldId="300"/>
            <ac:spMk id="11" creationId="{16A9C4F2-E2FF-483E-81BA-1CEC42A20C5C}"/>
          </ac:spMkLst>
        </pc:spChg>
        <pc:picChg chg="mod">
          <ac:chgData name="Julia Watts" userId="86fc1eda-f4e6-4ed4-a48b-a43e2268c7e1" providerId="ADAL" clId="{82FB403A-D53E-49D9-AF39-2DEF7642FD95}" dt="2023-03-22T21:02:06.141" v="105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82FB403A-D53E-49D9-AF39-2DEF7642FD95}" dt="2023-03-22T21:04:46.800" v="113" actId="20577"/>
        <pc:sldMkLst>
          <pc:docMk/>
          <pc:sldMk cId="737396426" sldId="301"/>
        </pc:sldMkLst>
        <pc:spChg chg="mod">
          <ac:chgData name="Julia Watts" userId="86fc1eda-f4e6-4ed4-a48b-a43e2268c7e1" providerId="ADAL" clId="{82FB403A-D53E-49D9-AF39-2DEF7642FD95}" dt="2023-03-22T21:04:46.800" v="113" actId="20577"/>
          <ac:spMkLst>
            <pc:docMk/>
            <pc:sldMk cId="737396426" sldId="301"/>
            <ac:spMk id="7" creationId="{D77C41C8-A354-483D-A1D6-756CB86194DA}"/>
          </ac:spMkLst>
        </pc:spChg>
        <pc:picChg chg="mod">
          <ac:chgData name="Julia Watts" userId="86fc1eda-f4e6-4ed4-a48b-a43e2268c7e1" providerId="ADAL" clId="{82FB403A-D53E-49D9-AF39-2DEF7642FD95}" dt="2023-03-22T21:04:44.764" v="111" actId="14100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82FB403A-D53E-49D9-AF39-2DEF7642FD95}" dt="2023-03-22T21:09:05.201" v="117" actId="1076"/>
        <pc:sldMkLst>
          <pc:docMk/>
          <pc:sldMk cId="542962669" sldId="305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82FB403A-D53E-49D9-AF39-2DEF7642FD95}" dt="2023-03-22T21:09:05.201" v="117" actId="1076"/>
          <ac:picMkLst>
            <pc:docMk/>
            <pc:sldMk cId="542962669" sldId="305"/>
            <ac:picMk id="7" creationId="{90B2CA3B-1935-B074-226C-FDC45E94E35D}"/>
          </ac:picMkLst>
        </pc:pic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3344161022" sldId="322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 mod">
        <pc:chgData name="Julia Watts" userId="86fc1eda-f4e6-4ed4-a48b-a43e2268c7e1" providerId="ADAL" clId="{82FB403A-D53E-49D9-AF39-2DEF7642FD95}" dt="2023-03-22T20:27:54.057" v="92" actId="20577"/>
        <pc:sldMkLst>
          <pc:docMk/>
          <pc:sldMk cId="948325195" sldId="323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82FB403A-D53E-49D9-AF39-2DEF7642FD95}" dt="2023-03-22T20:27:54.057" v="92" actId="20577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82FB403A-D53E-49D9-AF39-2DEF7642FD95}" dt="2023-03-22T20:27:31.491" v="90" actId="1076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">
        <pc:chgData name="Julia Watts" userId="86fc1eda-f4e6-4ed4-a48b-a43e2268c7e1" providerId="ADAL" clId="{82FB403A-D53E-49D9-AF39-2DEF7642FD95}" dt="2023-03-09T21:54:49.595" v="0"/>
        <pc:sldMkLst>
          <pc:docMk/>
          <pc:sldMk cId="735155355" sldId="332"/>
        </pc:sldMkLst>
        <pc:spChg chg="mod">
          <ac:chgData name="Julia Watts" userId="86fc1eda-f4e6-4ed4-a48b-a43e2268c7e1" providerId="ADAL" clId="{82FB403A-D53E-49D9-AF39-2DEF7642FD95}" dt="2023-03-09T21:54:49.595" v="0"/>
          <ac:spMkLst>
            <pc:docMk/>
            <pc:sldMk cId="735155355" sldId="332"/>
            <ac:spMk id="4" creationId="{B27A7B6F-5105-16A5-4DB6-51FE61383365}"/>
          </ac:spMkLst>
        </pc:spChg>
      </pc:sldChg>
      <pc:sldChg chg="mod modShow">
        <pc:chgData name="Julia Watts" userId="86fc1eda-f4e6-4ed4-a48b-a43e2268c7e1" providerId="ADAL" clId="{82FB403A-D53E-49D9-AF39-2DEF7642FD95}" dt="2023-03-09T21:55:52.038" v="4" actId="729"/>
        <pc:sldMkLst>
          <pc:docMk/>
          <pc:sldMk cId="2992864909" sldId="337"/>
        </pc:sldMkLst>
      </pc:sldChg>
    </pc:docChg>
  </pc:docChgLst>
  <pc:docChgLst>
    <pc:chgData name="Anai Rodriguez" userId="6e88ac4e-7b1b-4191-9e8b-3c4766ff51ca" providerId="ADAL" clId="{0B9969ED-0B0C-4BB5-979E-46409E648131}"/>
    <pc:docChg chg="undo custSel modSld">
      <pc:chgData name="Anai Rodriguez" userId="6e88ac4e-7b1b-4191-9e8b-3c4766ff51ca" providerId="ADAL" clId="{0B9969ED-0B0C-4BB5-979E-46409E648131}" dt="2023-07-10T21:43:10.022" v="161" actId="14826"/>
      <pc:docMkLst>
        <pc:docMk/>
      </pc:docMkLst>
      <pc:sldChg chg="modSp mod">
        <pc:chgData name="Anai Rodriguez" userId="6e88ac4e-7b1b-4191-9e8b-3c4766ff51ca" providerId="ADAL" clId="{0B9969ED-0B0C-4BB5-979E-46409E648131}" dt="2023-07-10T21:42:25.607" v="159" actId="14826"/>
        <pc:sldMkLst>
          <pc:docMk/>
          <pc:sldMk cId="0" sldId="268"/>
        </pc:sldMkLst>
        <pc:picChg chg="mod">
          <ac:chgData name="Anai Rodriguez" userId="6e88ac4e-7b1b-4191-9e8b-3c4766ff51ca" providerId="ADAL" clId="{0B9969ED-0B0C-4BB5-979E-46409E648131}" dt="2023-07-10T21:42:25.607" v="159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Anai Rodriguez" userId="6e88ac4e-7b1b-4191-9e8b-3c4766ff51ca" providerId="ADAL" clId="{0B9969ED-0B0C-4BB5-979E-46409E648131}" dt="2023-07-10T21:22:44.277" v="7" actId="20577"/>
        <pc:sldMkLst>
          <pc:docMk/>
          <pc:sldMk cId="0" sldId="270"/>
        </pc:sldMkLst>
        <pc:spChg chg="mod">
          <ac:chgData name="Anai Rodriguez" userId="6e88ac4e-7b1b-4191-9e8b-3c4766ff51ca" providerId="ADAL" clId="{0B9969ED-0B0C-4BB5-979E-46409E648131}" dt="2023-07-10T21:22:44.277" v="7" actId="20577"/>
          <ac:spMkLst>
            <pc:docMk/>
            <pc:sldMk cId="0" sldId="270"/>
            <ac:spMk id="9" creationId="{FA7D1783-2AC6-44F7-82BE-9DB0AF6DEC77}"/>
          </ac:spMkLst>
        </pc:spChg>
        <pc:picChg chg="mod">
          <ac:chgData name="Anai Rodriguez" userId="6e88ac4e-7b1b-4191-9e8b-3c4766ff51ca" providerId="ADAL" clId="{0B9969ED-0B0C-4BB5-979E-46409E648131}" dt="2023-07-10T21:22:38.334" v="0" actId="14826"/>
          <ac:picMkLst>
            <pc:docMk/>
            <pc:sldMk cId="0" sldId="270"/>
            <ac:picMk id="6" creationId="{12F862F5-AF2F-C953-F48E-EF6980B96E81}"/>
          </ac:picMkLst>
        </pc:picChg>
      </pc:sldChg>
      <pc:sldChg chg="addSp delSp modSp mod">
        <pc:chgData name="Anai Rodriguez" userId="6e88ac4e-7b1b-4191-9e8b-3c4766ff51ca" providerId="ADAL" clId="{0B9969ED-0B0C-4BB5-979E-46409E648131}" dt="2023-07-10T21:40:34.045" v="154" actId="14100"/>
        <pc:sldMkLst>
          <pc:docMk/>
          <pc:sldMk cId="2866753935" sldId="311"/>
        </pc:sldMkLst>
        <pc:picChg chg="del mod">
          <ac:chgData name="Anai Rodriguez" userId="6e88ac4e-7b1b-4191-9e8b-3c4766ff51ca" providerId="ADAL" clId="{0B9969ED-0B0C-4BB5-979E-46409E648131}" dt="2023-07-10T21:39:04.981" v="150" actId="478"/>
          <ac:picMkLst>
            <pc:docMk/>
            <pc:sldMk cId="2866753935" sldId="311"/>
            <ac:picMk id="2" creationId="{5FE2EA16-D407-2F35-3E18-C040899E1F66}"/>
          </ac:picMkLst>
        </pc:picChg>
        <pc:picChg chg="add mod">
          <ac:chgData name="Anai Rodriguez" userId="6e88ac4e-7b1b-4191-9e8b-3c4766ff51ca" providerId="ADAL" clId="{0B9969ED-0B0C-4BB5-979E-46409E648131}" dt="2023-07-10T21:40:34.045" v="154" actId="14100"/>
          <ac:picMkLst>
            <pc:docMk/>
            <pc:sldMk cId="2866753935" sldId="311"/>
            <ac:picMk id="4" creationId="{890F5CD7-3D32-043E-63EF-CCF97723347E}"/>
          </ac:picMkLst>
        </pc:picChg>
      </pc:sldChg>
      <pc:sldChg chg="modSp mod">
        <pc:chgData name="Anai Rodriguez" userId="6e88ac4e-7b1b-4191-9e8b-3c4766ff51ca" providerId="ADAL" clId="{0B9969ED-0B0C-4BB5-979E-46409E648131}" dt="2023-07-10T21:42:50.320" v="160" actId="14826"/>
        <pc:sldMkLst>
          <pc:docMk/>
          <pc:sldMk cId="3344161022" sldId="322"/>
        </pc:sldMkLst>
        <pc:picChg chg="mod">
          <ac:chgData name="Anai Rodriguez" userId="6e88ac4e-7b1b-4191-9e8b-3c4766ff51ca" providerId="ADAL" clId="{0B9969ED-0B0C-4BB5-979E-46409E648131}" dt="2023-07-10T21:42:50.320" v="160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Anai Rodriguez" userId="6e88ac4e-7b1b-4191-9e8b-3c4766ff51ca" providerId="ADAL" clId="{0B9969ED-0B0C-4BB5-979E-46409E648131}" dt="2023-07-10T21:27:56.874" v="140" actId="14826"/>
        <pc:sldMkLst>
          <pc:docMk/>
          <pc:sldMk cId="1358693068" sldId="331"/>
        </pc:sldMkLst>
        <pc:picChg chg="mod">
          <ac:chgData name="Anai Rodriguez" userId="6e88ac4e-7b1b-4191-9e8b-3c4766ff51ca" providerId="ADAL" clId="{0B9969ED-0B0C-4BB5-979E-46409E648131}" dt="2023-07-10T21:27:56.874" v="140" actId="14826"/>
          <ac:picMkLst>
            <pc:docMk/>
            <pc:sldMk cId="1358693068" sldId="331"/>
            <ac:picMk id="6" creationId="{0273B38D-B933-2DC4-463F-C5252359BD56}"/>
          </ac:picMkLst>
        </pc:picChg>
      </pc:sldChg>
      <pc:sldChg chg="modSp mod">
        <pc:chgData name="Anai Rodriguez" userId="6e88ac4e-7b1b-4191-9e8b-3c4766ff51ca" providerId="ADAL" clId="{0B9969ED-0B0C-4BB5-979E-46409E648131}" dt="2023-07-10T21:43:10.022" v="161" actId="14826"/>
        <pc:sldMkLst>
          <pc:docMk/>
          <pc:sldMk cId="735155355" sldId="332"/>
        </pc:sldMkLst>
        <pc:picChg chg="mod">
          <ac:chgData name="Anai Rodriguez" userId="6e88ac4e-7b1b-4191-9e8b-3c4766ff51ca" providerId="ADAL" clId="{0B9969ED-0B0C-4BB5-979E-46409E648131}" dt="2023-07-10T21:43:10.022" v="161" actId="14826"/>
          <ac:picMkLst>
            <pc:docMk/>
            <pc:sldMk cId="735155355" sldId="332"/>
            <ac:picMk id="5" creationId="{D5426D82-C2C4-B797-0362-331105DF34AC}"/>
          </ac:picMkLst>
        </pc:picChg>
      </pc:sldChg>
      <pc:sldChg chg="modSp mod">
        <pc:chgData name="Anai Rodriguez" userId="6e88ac4e-7b1b-4191-9e8b-3c4766ff51ca" providerId="ADAL" clId="{0B9969ED-0B0C-4BB5-979E-46409E648131}" dt="2023-07-10T21:41:27.810" v="158" actId="1076"/>
        <pc:sldMkLst>
          <pc:docMk/>
          <pc:sldMk cId="3333794413" sldId="339"/>
        </pc:sldMkLst>
        <pc:picChg chg="mod">
          <ac:chgData name="Anai Rodriguez" userId="6e88ac4e-7b1b-4191-9e8b-3c4766ff51ca" providerId="ADAL" clId="{0B9969ED-0B0C-4BB5-979E-46409E648131}" dt="2023-07-10T21:41:27.810" v="158" actId="1076"/>
          <ac:picMkLst>
            <pc:docMk/>
            <pc:sldMk cId="3333794413" sldId="339"/>
            <ac:picMk id="3" creationId="{60F0698B-8AA3-DDC8-0137-8616E68853AB}"/>
          </ac:picMkLst>
        </pc:picChg>
      </pc:sldChg>
      <pc:sldChg chg="addSp modSp mod">
        <pc:chgData name="Anai Rodriguez" userId="6e88ac4e-7b1b-4191-9e8b-3c4766ff51ca" providerId="ADAL" clId="{0B9969ED-0B0C-4BB5-979E-46409E648131}" dt="2023-07-10T21:27:22.862" v="139" actId="313"/>
        <pc:sldMkLst>
          <pc:docMk/>
          <pc:sldMk cId="3737087647" sldId="341"/>
        </pc:sldMkLst>
        <pc:spChg chg="add mod">
          <ac:chgData name="Anai Rodriguez" userId="6e88ac4e-7b1b-4191-9e8b-3c4766ff51ca" providerId="ADAL" clId="{0B9969ED-0B0C-4BB5-979E-46409E648131}" dt="2023-07-10T21:27:22.862" v="139" actId="313"/>
          <ac:spMkLst>
            <pc:docMk/>
            <pc:sldMk cId="3737087647" sldId="341"/>
            <ac:spMk id="6" creationId="{FD725174-CC06-787F-DDD7-A82DF8046E92}"/>
          </ac:spMkLst>
        </pc:spChg>
        <pc:spChg chg="mod">
          <ac:chgData name="Anai Rodriguez" userId="6e88ac4e-7b1b-4191-9e8b-3c4766ff51ca" providerId="ADAL" clId="{0B9969ED-0B0C-4BB5-979E-46409E648131}" dt="2023-07-10T21:27:00.309" v="116" actId="1076"/>
          <ac:spMkLst>
            <pc:docMk/>
            <pc:sldMk cId="3737087647" sldId="341"/>
            <ac:spMk id="9" creationId="{4664DE12-13F8-87BA-5EEE-81615AA9ED99}"/>
          </ac:spMkLst>
        </pc:spChg>
        <pc:spChg chg="mod">
          <ac:chgData name="Anai Rodriguez" userId="6e88ac4e-7b1b-4191-9e8b-3c4766ff51ca" providerId="ADAL" clId="{0B9969ED-0B0C-4BB5-979E-46409E648131}" dt="2023-07-10T21:24:39.398" v="41" actId="20577"/>
          <ac:spMkLst>
            <pc:docMk/>
            <pc:sldMk cId="3737087647" sldId="341"/>
            <ac:spMk id="10" creationId="{D5931936-5D82-B1FD-093C-B105A2BC199D}"/>
          </ac:spMkLst>
        </pc:spChg>
        <pc:spChg chg="mod">
          <ac:chgData name="Anai Rodriguez" userId="6e88ac4e-7b1b-4191-9e8b-3c4766ff51ca" providerId="ADAL" clId="{0B9969ED-0B0C-4BB5-979E-46409E648131}" dt="2023-07-10T21:25:00.389" v="49" actId="20577"/>
          <ac:spMkLst>
            <pc:docMk/>
            <pc:sldMk cId="3737087647" sldId="341"/>
            <ac:spMk id="12" creationId="{D9B49617-9881-7B30-B601-A8A20D198A80}"/>
          </ac:spMkLst>
        </pc:spChg>
        <pc:spChg chg="mod">
          <ac:chgData name="Anai Rodriguez" userId="6e88ac4e-7b1b-4191-9e8b-3c4766ff51ca" providerId="ADAL" clId="{0B9969ED-0B0C-4BB5-979E-46409E648131}" dt="2023-07-10T21:26:44.239" v="111" actId="1076"/>
          <ac:spMkLst>
            <pc:docMk/>
            <pc:sldMk cId="3737087647" sldId="341"/>
            <ac:spMk id="14" creationId="{2766A39A-7F4A-A028-CFCC-ACEF93BA60C3}"/>
          </ac:spMkLst>
        </pc:spChg>
        <pc:spChg chg="mod">
          <ac:chgData name="Anai Rodriguez" userId="6e88ac4e-7b1b-4191-9e8b-3c4766ff51ca" providerId="ADAL" clId="{0B9969ED-0B0C-4BB5-979E-46409E648131}" dt="2023-07-10T21:26:45.701" v="112" actId="1076"/>
          <ac:spMkLst>
            <pc:docMk/>
            <pc:sldMk cId="3737087647" sldId="341"/>
            <ac:spMk id="15" creationId="{DA195386-E424-53B2-1333-9DE4A4CCFDB7}"/>
          </ac:spMkLst>
        </pc:spChg>
        <pc:spChg chg="mod">
          <ac:chgData name="Anai Rodriguez" userId="6e88ac4e-7b1b-4191-9e8b-3c4766ff51ca" providerId="ADAL" clId="{0B9969ED-0B0C-4BB5-979E-46409E648131}" dt="2023-07-10T21:26:46.862" v="113" actId="1076"/>
          <ac:spMkLst>
            <pc:docMk/>
            <pc:sldMk cId="3737087647" sldId="341"/>
            <ac:spMk id="16" creationId="{C50B18A4-9CB3-1A35-360D-6C66A6CF7CEB}"/>
          </ac:spMkLst>
        </pc:spChg>
        <pc:picChg chg="mod">
          <ac:chgData name="Anai Rodriguez" userId="6e88ac4e-7b1b-4191-9e8b-3c4766ff51ca" providerId="ADAL" clId="{0B9969ED-0B0C-4BB5-979E-46409E648131}" dt="2023-07-10T21:24:12.233" v="18" actId="14100"/>
          <ac:picMkLst>
            <pc:docMk/>
            <pc:sldMk cId="3737087647" sldId="341"/>
            <ac:picMk id="4" creationId="{4B04A35D-E243-2475-61D0-D517BFCDAE38}"/>
          </ac:picMkLst>
        </pc:picChg>
      </pc:sldChg>
      <pc:sldChg chg="modSp mod">
        <pc:chgData name="Anai Rodriguez" userId="6e88ac4e-7b1b-4191-9e8b-3c4766ff51ca" providerId="ADAL" clId="{0B9969ED-0B0C-4BB5-979E-46409E648131}" dt="2023-07-10T21:41:04.769" v="155" actId="14826"/>
        <pc:sldMkLst>
          <pc:docMk/>
          <pc:sldMk cId="1961814075" sldId="342"/>
        </pc:sldMkLst>
        <pc:picChg chg="mod">
          <ac:chgData name="Anai Rodriguez" userId="6e88ac4e-7b1b-4191-9e8b-3c4766ff51ca" providerId="ADAL" clId="{0B9969ED-0B0C-4BB5-979E-46409E648131}" dt="2023-07-10T21:41:04.769" v="155" actId="14826"/>
          <ac:picMkLst>
            <pc:docMk/>
            <pc:sldMk cId="1961814075" sldId="342"/>
            <ac:picMk id="2" creationId="{5FE2EA16-D407-2F35-3E18-C040899E1F66}"/>
          </ac:picMkLst>
        </pc:picChg>
      </pc:sldChg>
    </pc:docChg>
  </pc:docChgLst>
  <pc:docChgLst>
    <pc:chgData name="Anai Rodriguez" userId="S::anai.rodriguez@hcde-texas.org::6e88ac4e-7b1b-4191-9e8b-3c4766ff51ca" providerId="AD" clId="Web-{4592DB63-FEA1-42BD-B8BC-5C7A66C21186}"/>
    <pc:docChg chg="addSld delSld modSld">
      <pc:chgData name="Anai Rodriguez" userId="S::anai.rodriguez@hcde-texas.org::6e88ac4e-7b1b-4191-9e8b-3c4766ff51ca" providerId="AD" clId="Web-{4592DB63-FEA1-42BD-B8BC-5C7A66C21186}" dt="2023-04-17T15:33:30.119" v="5"/>
      <pc:docMkLst>
        <pc:docMk/>
      </pc:docMkLst>
      <pc:sldChg chg="addSp new del">
        <pc:chgData name="Anai Rodriguez" userId="S::anai.rodriguez@hcde-texas.org::6e88ac4e-7b1b-4191-9e8b-3c4766ff51ca" providerId="AD" clId="Web-{4592DB63-FEA1-42BD-B8BC-5C7A66C21186}" dt="2023-04-17T15:33:09.275" v="2"/>
        <pc:sldMkLst>
          <pc:docMk/>
          <pc:sldMk cId="1317275591" sldId="340"/>
        </pc:sldMkLst>
        <pc:spChg chg="add">
          <ac:chgData name="Anai Rodriguez" userId="S::anai.rodriguez@hcde-texas.org::6e88ac4e-7b1b-4191-9e8b-3c4766ff51ca" providerId="AD" clId="Web-{4592DB63-FEA1-42BD-B8BC-5C7A66C21186}" dt="2023-04-17T15:32:57.337" v="1"/>
          <ac:spMkLst>
            <pc:docMk/>
            <pc:sldMk cId="1317275591" sldId="340"/>
            <ac:spMk id="4" creationId="{591E7BDB-9463-2448-AD0A-8D53D5A66997}"/>
          </ac:spMkLst>
        </pc:spChg>
      </pc:sldChg>
      <pc:sldChg chg="new">
        <pc:chgData name="Anai Rodriguez" userId="S::anai.rodriguez@hcde-texas.org::6e88ac4e-7b1b-4191-9e8b-3c4766ff51ca" providerId="AD" clId="Web-{4592DB63-FEA1-42BD-B8BC-5C7A66C21186}" dt="2023-04-17T15:33:14.759" v="3"/>
        <pc:sldMkLst>
          <pc:docMk/>
          <pc:sldMk cId="3836764419" sldId="340"/>
        </pc:sldMkLst>
      </pc:sldChg>
      <pc:sldChg chg="add del replId">
        <pc:chgData name="Anai Rodriguez" userId="S::anai.rodriguez@hcde-texas.org::6e88ac4e-7b1b-4191-9e8b-3c4766ff51ca" providerId="AD" clId="Web-{4592DB63-FEA1-42BD-B8BC-5C7A66C21186}" dt="2023-04-17T15:33:30.119" v="5"/>
        <pc:sldMkLst>
          <pc:docMk/>
          <pc:sldMk cId="1516566148" sldId="341"/>
        </pc:sldMkLst>
      </pc:sldChg>
    </pc:docChg>
  </pc:docChgLst>
  <pc:docChgLst>
    <pc:chgData name="Julia Watts" userId="86fc1eda-f4e6-4ed4-a48b-a43e2268c7e1" providerId="ADAL" clId="{32F631D1-EFCD-47DB-A629-AFFEB4140195}"/>
    <pc:docChg chg="undo custSel addSld delSld modSld">
      <pc:chgData name="Julia Watts" userId="86fc1eda-f4e6-4ed4-a48b-a43e2268c7e1" providerId="ADAL" clId="{32F631D1-EFCD-47DB-A629-AFFEB4140195}" dt="2023-01-13T19:08:35.242" v="276" actId="692"/>
      <pc:docMkLst>
        <pc:docMk/>
      </pc:docMkLst>
      <pc:sldChg chg="modSp mod">
        <pc:chgData name="Julia Watts" userId="86fc1eda-f4e6-4ed4-a48b-a43e2268c7e1" providerId="ADAL" clId="{32F631D1-EFCD-47DB-A629-AFFEB4140195}" dt="2023-01-13T17:02:04.061" v="243" actId="1076"/>
        <pc:sldMkLst>
          <pc:docMk/>
          <pc:sldMk cId="0" sldId="259"/>
        </pc:sldMkLst>
        <pc:spChg chg="mod">
          <ac:chgData name="Julia Watts" userId="86fc1eda-f4e6-4ed4-a48b-a43e2268c7e1" providerId="ADAL" clId="{32F631D1-EFCD-47DB-A629-AFFEB4140195}" dt="2023-01-12T20:38:26.208" v="31" actId="20577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32F631D1-EFCD-47DB-A629-AFFEB4140195}" dt="2023-01-13T17:02:04.061" v="243" actId="1076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32F631D1-EFCD-47DB-A629-AFFEB4140195}" dt="2023-01-13T18:56:07.210" v="257" actId="20577"/>
        <pc:sldMkLst>
          <pc:docMk/>
          <pc:sldMk cId="0" sldId="260"/>
        </pc:sldMkLst>
        <pc:spChg chg="mod">
          <ac:chgData name="Julia Watts" userId="86fc1eda-f4e6-4ed4-a48b-a43e2268c7e1" providerId="ADAL" clId="{32F631D1-EFCD-47DB-A629-AFFEB4140195}" dt="2023-01-13T18:56:07.210" v="257" actId="20577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32F631D1-EFCD-47DB-A629-AFFEB4140195}" dt="2023-01-13T18:55:36.445" v="247" actId="692"/>
          <ac:picMkLst>
            <pc:docMk/>
            <pc:sldMk cId="0" sldId="260"/>
            <ac:picMk id="8" creationId="{85C965C2-4D8F-2FBD-857B-E30B88FECAB9}"/>
          </ac:picMkLst>
        </pc:picChg>
      </pc:sldChg>
      <pc:sldChg chg="modSp mod">
        <pc:chgData name="Julia Watts" userId="86fc1eda-f4e6-4ed4-a48b-a43e2268c7e1" providerId="ADAL" clId="{32F631D1-EFCD-47DB-A629-AFFEB4140195}" dt="2023-01-12T22:36:35.581" v="61" actId="20577"/>
        <pc:sldMkLst>
          <pc:docMk/>
          <pc:sldMk cId="0" sldId="263"/>
        </pc:sldMkLst>
        <pc:spChg chg="mod">
          <ac:chgData name="Julia Watts" userId="86fc1eda-f4e6-4ed4-a48b-a43e2268c7e1" providerId="ADAL" clId="{32F631D1-EFCD-47DB-A629-AFFEB4140195}" dt="2023-01-12T22:30:15.597" v="45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32F631D1-EFCD-47DB-A629-AFFEB4140195}" dt="2023-01-12T22:31:08.719" v="49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32F631D1-EFCD-47DB-A629-AFFEB4140195}" dt="2023-01-12T22:32:30.767" v="51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32F631D1-EFCD-47DB-A629-AFFEB4140195}" dt="2023-01-12T22:36:24.157" v="59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32F631D1-EFCD-47DB-A629-AFFEB4140195}" dt="2023-01-12T22:36:35.581" v="61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32F631D1-EFCD-47DB-A629-AFFEB4140195}" dt="2023-01-12T22:36:17.876" v="57"/>
          <ac:spMkLst>
            <pc:docMk/>
            <pc:sldMk cId="0" sldId="263"/>
            <ac:spMk id="22" creationId="{E77E8DA6-A39B-47CF-9794-3C3BD45D4DB6}"/>
          </ac:spMkLst>
        </pc:spChg>
      </pc:sldChg>
      <pc:sldChg chg="addSp delSp modSp mod">
        <pc:chgData name="Julia Watts" userId="86fc1eda-f4e6-4ed4-a48b-a43e2268c7e1" providerId="ADAL" clId="{32F631D1-EFCD-47DB-A629-AFFEB4140195}" dt="2023-01-13T19:06:19.190" v="273" actId="692"/>
        <pc:sldMkLst>
          <pc:docMk/>
          <pc:sldMk cId="0" sldId="264"/>
        </pc:sldMkLst>
        <pc:picChg chg="add del">
          <ac:chgData name="Julia Watts" userId="86fc1eda-f4e6-4ed4-a48b-a43e2268c7e1" providerId="ADAL" clId="{32F631D1-EFCD-47DB-A629-AFFEB4140195}" dt="2023-01-13T14:25:01.812" v="128" actId="22"/>
          <ac:picMkLst>
            <pc:docMk/>
            <pc:sldMk cId="0" sldId="264"/>
            <ac:picMk id="5" creationId="{2F5A7B87-0280-9C6C-4D12-C16FCECD39DB}"/>
          </ac:picMkLst>
        </pc:picChg>
        <pc:picChg chg="mod">
          <ac:chgData name="Julia Watts" userId="86fc1eda-f4e6-4ed4-a48b-a43e2268c7e1" providerId="ADAL" clId="{32F631D1-EFCD-47DB-A629-AFFEB4140195}" dt="2023-01-13T19:06:19.190" v="273" actId="692"/>
          <ac:picMkLst>
            <pc:docMk/>
            <pc:sldMk cId="0" sldId="264"/>
            <ac:picMk id="8" creationId="{BE0B684C-A2EE-8CE3-F0FD-86C171A01F95}"/>
          </ac:picMkLst>
        </pc:picChg>
      </pc:sldChg>
      <pc:sldChg chg="modSp mod">
        <pc:chgData name="Julia Watts" userId="86fc1eda-f4e6-4ed4-a48b-a43e2268c7e1" providerId="ADAL" clId="{32F631D1-EFCD-47DB-A629-AFFEB4140195}" dt="2023-01-13T19:05:55.111" v="268" actId="14826"/>
        <pc:sldMkLst>
          <pc:docMk/>
          <pc:sldMk cId="0" sldId="266"/>
        </pc:sldMkLst>
        <pc:picChg chg="mod">
          <ac:chgData name="Julia Watts" userId="86fc1eda-f4e6-4ed4-a48b-a43e2268c7e1" providerId="ADAL" clId="{32F631D1-EFCD-47DB-A629-AFFEB4140195}" dt="2023-01-13T19:05:55.111" v="268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 mod">
        <pc:chgData name="Julia Watts" userId="86fc1eda-f4e6-4ed4-a48b-a43e2268c7e1" providerId="ADAL" clId="{32F631D1-EFCD-47DB-A629-AFFEB4140195}" dt="2023-01-13T16:59:56.317" v="233" actId="14826"/>
        <pc:sldMkLst>
          <pc:docMk/>
          <pc:sldMk cId="0" sldId="268"/>
        </pc:sldMkLst>
        <pc:picChg chg="mod">
          <ac:chgData name="Julia Watts" userId="86fc1eda-f4e6-4ed4-a48b-a43e2268c7e1" providerId="ADAL" clId="{32F631D1-EFCD-47DB-A629-AFFEB4140195}" dt="2023-01-13T16:59:56.317" v="233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Julia Watts" userId="86fc1eda-f4e6-4ed4-a48b-a43e2268c7e1" providerId="ADAL" clId="{32F631D1-EFCD-47DB-A629-AFFEB4140195}" dt="2023-01-12T22:52:44.035" v="78" actId="20577"/>
        <pc:sldMkLst>
          <pc:docMk/>
          <pc:sldMk cId="3063833069" sldId="285"/>
        </pc:sldMkLst>
        <pc:spChg chg="mod">
          <ac:chgData name="Julia Watts" userId="86fc1eda-f4e6-4ed4-a48b-a43e2268c7e1" providerId="ADAL" clId="{32F631D1-EFCD-47DB-A629-AFFEB4140195}" dt="2023-01-12T22:37:34.673" v="62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32F631D1-EFCD-47DB-A629-AFFEB4140195}" dt="2023-01-12T22:46:40.199" v="74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32F631D1-EFCD-47DB-A629-AFFEB4140195}" dt="2023-01-12T22:37:40.681" v="66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32F631D1-EFCD-47DB-A629-AFFEB4140195}" dt="2023-01-12T22:38:07.528" v="72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32F631D1-EFCD-47DB-A629-AFFEB4140195}" dt="2023-01-12T22:52:44.035" v="78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32F631D1-EFCD-47DB-A629-AFFEB4140195}" dt="2023-01-13T19:02:54.780" v="260" actId="20577"/>
        <pc:sldMkLst>
          <pc:docMk/>
          <pc:sldMk cId="2944392172" sldId="286"/>
        </pc:sldMkLst>
        <pc:spChg chg="mod">
          <ac:chgData name="Julia Watts" userId="86fc1eda-f4e6-4ed4-a48b-a43e2268c7e1" providerId="ADAL" clId="{32F631D1-EFCD-47DB-A629-AFFEB4140195}" dt="2023-01-13T19:02:54.780" v="260" actId="20577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32F631D1-EFCD-47DB-A629-AFFEB4140195}" dt="2023-01-13T14:12:11.621" v="117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32F631D1-EFCD-47DB-A629-AFFEB4140195}" dt="2023-01-13T14:13:12.897" v="126" actId="20577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32F631D1-EFCD-47DB-A629-AFFEB4140195}" dt="2023-01-13T14:11:17.764" v="107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32F631D1-EFCD-47DB-A629-AFFEB4140195}" dt="2023-01-13T14:10:22.561" v="105" actId="20577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32F631D1-EFCD-47DB-A629-AFFEB4140195}" dt="2023-01-13T14:11:29.888" v="111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32F631D1-EFCD-47DB-A629-AFFEB4140195}" dt="2023-01-13T18:58:29.399" v="258"/>
        <pc:sldMkLst>
          <pc:docMk/>
          <pc:sldMk cId="51383697" sldId="288"/>
        </pc:sldMkLst>
        <pc:spChg chg="mod">
          <ac:chgData name="Julia Watts" userId="86fc1eda-f4e6-4ed4-a48b-a43e2268c7e1" providerId="ADAL" clId="{32F631D1-EFCD-47DB-A629-AFFEB4140195}" dt="2023-01-13T18:58:29.399" v="258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32F631D1-EFCD-47DB-A629-AFFEB4140195}" dt="2023-01-13T14:08:36.917" v="91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32F631D1-EFCD-47DB-A629-AFFEB4140195}" dt="2023-01-13T14:07:24.351" v="79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32F631D1-EFCD-47DB-A629-AFFEB4140195}" dt="2023-01-13T14:09:22.530" v="103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32F631D1-EFCD-47DB-A629-AFFEB4140195}" dt="2023-01-13T14:09:16.177" v="100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32F631D1-EFCD-47DB-A629-AFFEB4140195}" dt="2023-01-13T14:07:46.535" v="86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32F631D1-EFCD-47DB-A629-AFFEB4140195}" dt="2023-01-13T14:07:56.359" v="88" actId="20577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32F631D1-EFCD-47DB-A629-AFFEB4140195}" dt="2023-01-13T14:07:34.679" v="80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32F631D1-EFCD-47DB-A629-AFFEB4140195}" dt="2023-01-13T19:08:35.242" v="276" actId="692"/>
        <pc:sldMkLst>
          <pc:docMk/>
          <pc:sldMk cId="2396881180" sldId="290"/>
        </pc:sldMkLst>
        <pc:picChg chg="mod">
          <ac:chgData name="Julia Watts" userId="86fc1eda-f4e6-4ed4-a48b-a43e2268c7e1" providerId="ADAL" clId="{32F631D1-EFCD-47DB-A629-AFFEB4140195}" dt="2023-01-13T19:08:35.242" v="276" actId="692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32F631D1-EFCD-47DB-A629-AFFEB4140195}" dt="2023-01-13T15:59:05.457" v="137" actId="14826"/>
        <pc:sldMkLst>
          <pc:docMk/>
          <pc:sldMk cId="2709132332" sldId="291"/>
        </pc:sldMkLst>
        <pc:picChg chg="mod">
          <ac:chgData name="Julia Watts" userId="86fc1eda-f4e6-4ed4-a48b-a43e2268c7e1" providerId="ADAL" clId="{32F631D1-EFCD-47DB-A629-AFFEB4140195}" dt="2023-01-13T15:59:05.457" v="137" actId="14826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32F631D1-EFCD-47DB-A629-AFFEB4140195}" dt="2023-01-13T15:47:46.945" v="136" actId="14826"/>
        <pc:sldMkLst>
          <pc:docMk/>
          <pc:sldMk cId="2292318377" sldId="292"/>
        </pc:sldMkLst>
        <pc:picChg chg="mod">
          <ac:chgData name="Julia Watts" userId="86fc1eda-f4e6-4ed4-a48b-a43e2268c7e1" providerId="ADAL" clId="{32F631D1-EFCD-47DB-A629-AFFEB4140195}" dt="2023-01-13T15:47:46.945" v="136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delSp modSp mod">
        <pc:chgData name="Julia Watts" userId="86fc1eda-f4e6-4ed4-a48b-a43e2268c7e1" providerId="ADAL" clId="{32F631D1-EFCD-47DB-A629-AFFEB4140195}" dt="2023-01-13T16:54:09.439" v="216" actId="1076"/>
        <pc:sldMkLst>
          <pc:docMk/>
          <pc:sldMk cId="2127143027" sldId="293"/>
        </pc:sldMkLst>
        <pc:spChg chg="del">
          <ac:chgData name="Julia Watts" userId="86fc1eda-f4e6-4ed4-a48b-a43e2268c7e1" providerId="ADAL" clId="{32F631D1-EFCD-47DB-A629-AFFEB4140195}" dt="2023-01-13T16:54:06.445" v="215" actId="478"/>
          <ac:spMkLst>
            <pc:docMk/>
            <pc:sldMk cId="2127143027" sldId="293"/>
            <ac:spMk id="13" creationId="{0D9944E8-2085-4ABF-BAAE-190A3CCCCBAC}"/>
          </ac:spMkLst>
        </pc:spChg>
        <pc:picChg chg="mod">
          <ac:chgData name="Julia Watts" userId="86fc1eda-f4e6-4ed4-a48b-a43e2268c7e1" providerId="ADAL" clId="{32F631D1-EFCD-47DB-A629-AFFEB4140195}" dt="2023-01-13T16:54:09.439" v="216" actId="1076"/>
          <ac:picMkLst>
            <pc:docMk/>
            <pc:sldMk cId="2127143027" sldId="293"/>
            <ac:picMk id="3" creationId="{4DB096D8-4920-DCFD-ADE3-1164D2DE090F}"/>
          </ac:picMkLst>
        </pc:picChg>
      </pc:sldChg>
      <pc:sldChg chg="modSp mod">
        <pc:chgData name="Julia Watts" userId="86fc1eda-f4e6-4ed4-a48b-a43e2268c7e1" providerId="ADAL" clId="{32F631D1-EFCD-47DB-A629-AFFEB4140195}" dt="2023-01-13T16:01:34.851" v="143" actId="1076"/>
        <pc:sldMkLst>
          <pc:docMk/>
          <pc:sldMk cId="3612539687" sldId="297"/>
        </pc:sldMkLst>
        <pc:spChg chg="mod">
          <ac:chgData name="Julia Watts" userId="86fc1eda-f4e6-4ed4-a48b-a43e2268c7e1" providerId="ADAL" clId="{32F631D1-EFCD-47DB-A629-AFFEB4140195}" dt="2023-01-13T16:01:32.787" v="142" actId="1076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32F631D1-EFCD-47DB-A629-AFFEB4140195}" dt="2023-01-13T16:01:34.851" v="143" actId="1076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32F631D1-EFCD-47DB-A629-AFFEB4140195}" dt="2023-01-13T16:29:06.626" v="192" actId="692"/>
        <pc:sldMkLst>
          <pc:docMk/>
          <pc:sldMk cId="448106667" sldId="299"/>
        </pc:sldMkLst>
        <pc:picChg chg="mod">
          <ac:chgData name="Julia Watts" userId="86fc1eda-f4e6-4ed4-a48b-a43e2268c7e1" providerId="ADAL" clId="{32F631D1-EFCD-47DB-A629-AFFEB4140195}" dt="2023-01-13T16:29:06.626" v="192" actId="692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32F631D1-EFCD-47DB-A629-AFFEB4140195}" dt="2023-01-13T16:41:53.322" v="208" actId="1076"/>
        <pc:sldMkLst>
          <pc:docMk/>
          <pc:sldMk cId="2772959450" sldId="300"/>
        </pc:sldMkLst>
        <pc:spChg chg="mod">
          <ac:chgData name="Julia Watts" userId="86fc1eda-f4e6-4ed4-a48b-a43e2268c7e1" providerId="ADAL" clId="{32F631D1-EFCD-47DB-A629-AFFEB4140195}" dt="2023-01-13T16:27:25.902" v="182" actId="20577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32F631D1-EFCD-47DB-A629-AFFEB4140195}" dt="2023-01-13T16:41:53.322" v="208" actId="1076"/>
          <ac:spMkLst>
            <pc:docMk/>
            <pc:sldMk cId="2772959450" sldId="300"/>
            <ac:spMk id="10" creationId="{8D0EFEFF-3D4A-4730-856C-6B5CBC3867D0}"/>
          </ac:spMkLst>
        </pc:spChg>
        <pc:spChg chg="mod">
          <ac:chgData name="Julia Watts" userId="86fc1eda-f4e6-4ed4-a48b-a43e2268c7e1" providerId="ADAL" clId="{32F631D1-EFCD-47DB-A629-AFFEB4140195}" dt="2023-01-13T16:41:51.250" v="207" actId="1076"/>
          <ac:spMkLst>
            <pc:docMk/>
            <pc:sldMk cId="2772959450" sldId="300"/>
            <ac:spMk id="11" creationId="{16A9C4F2-E2FF-483E-81BA-1CEC42A20C5C}"/>
          </ac:spMkLst>
        </pc:spChg>
        <pc:picChg chg="mod">
          <ac:chgData name="Julia Watts" userId="86fc1eda-f4e6-4ed4-a48b-a43e2268c7e1" providerId="ADAL" clId="{32F631D1-EFCD-47DB-A629-AFFEB4140195}" dt="2023-01-13T16:41:45.914" v="206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32F631D1-EFCD-47DB-A629-AFFEB4140195}" dt="2023-01-13T16:42:00.226" v="209" actId="1076"/>
        <pc:sldMkLst>
          <pc:docMk/>
          <pc:sldMk cId="737396426" sldId="301"/>
        </pc:sldMkLst>
        <pc:spChg chg="mod">
          <ac:chgData name="Julia Watts" userId="86fc1eda-f4e6-4ed4-a48b-a43e2268c7e1" providerId="ADAL" clId="{32F631D1-EFCD-47DB-A629-AFFEB4140195}" dt="2023-01-13T16:30:48.345" v="202" actId="20577"/>
          <ac:spMkLst>
            <pc:docMk/>
            <pc:sldMk cId="737396426" sldId="301"/>
            <ac:spMk id="7" creationId="{D77C41C8-A354-483D-A1D6-756CB86194DA}"/>
          </ac:spMkLst>
        </pc:spChg>
        <pc:spChg chg="mod">
          <ac:chgData name="Julia Watts" userId="86fc1eda-f4e6-4ed4-a48b-a43e2268c7e1" providerId="ADAL" clId="{32F631D1-EFCD-47DB-A629-AFFEB4140195}" dt="2023-01-13T16:42:00.226" v="209" actId="1076"/>
          <ac:spMkLst>
            <pc:docMk/>
            <pc:sldMk cId="737396426" sldId="301"/>
            <ac:spMk id="10" creationId="{41363792-5E5F-47F7-A965-97FBF433A5B8}"/>
          </ac:spMkLst>
        </pc:spChg>
        <pc:picChg chg="mod">
          <ac:chgData name="Julia Watts" userId="86fc1eda-f4e6-4ed4-a48b-a43e2268c7e1" providerId="ADAL" clId="{32F631D1-EFCD-47DB-A629-AFFEB4140195}" dt="2023-01-13T16:30:34.094" v="193" actId="1482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32F631D1-EFCD-47DB-A629-AFFEB4140195}" dt="2023-01-13T16:53:16.375" v="213" actId="1076"/>
        <pc:sldMkLst>
          <pc:docMk/>
          <pc:sldMk cId="542962669" sldId="305"/>
        </pc:sldMkLst>
        <pc:picChg chg="mod">
          <ac:chgData name="Julia Watts" userId="86fc1eda-f4e6-4ed4-a48b-a43e2268c7e1" providerId="ADAL" clId="{32F631D1-EFCD-47DB-A629-AFFEB4140195}" dt="2023-01-13T16:53:16.375" v="213" actId="1076"/>
          <ac:picMkLst>
            <pc:docMk/>
            <pc:sldMk cId="542962669" sldId="305"/>
            <ac:picMk id="7" creationId="{90B2CA3B-1935-B074-226C-FDC45E94E35D}"/>
          </ac:picMkLst>
        </pc:picChg>
      </pc:sldChg>
      <pc:sldChg chg="modSp mod">
        <pc:chgData name="Julia Watts" userId="86fc1eda-f4e6-4ed4-a48b-a43e2268c7e1" providerId="ADAL" clId="{32F631D1-EFCD-47DB-A629-AFFEB4140195}" dt="2023-01-13T17:00:42.077" v="236" actId="14100"/>
        <pc:sldMkLst>
          <pc:docMk/>
          <pc:sldMk cId="3344161022" sldId="322"/>
        </pc:sldMkLst>
        <pc:picChg chg="mod">
          <ac:chgData name="Julia Watts" userId="86fc1eda-f4e6-4ed4-a48b-a43e2268c7e1" providerId="ADAL" clId="{32F631D1-EFCD-47DB-A629-AFFEB4140195}" dt="2023-01-13T17:00:42.077" v="236" actId="14100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Julia Watts" userId="86fc1eda-f4e6-4ed4-a48b-a43e2268c7e1" providerId="ADAL" clId="{32F631D1-EFCD-47DB-A629-AFFEB4140195}" dt="2023-01-13T16:26:47.588" v="168" actId="14100"/>
        <pc:sldMkLst>
          <pc:docMk/>
          <pc:sldMk cId="948325195" sldId="323"/>
        </pc:sldMkLst>
        <pc:spChg chg="mod">
          <ac:chgData name="Julia Watts" userId="86fc1eda-f4e6-4ed4-a48b-a43e2268c7e1" providerId="ADAL" clId="{32F631D1-EFCD-47DB-A629-AFFEB4140195}" dt="2023-01-13T16:26:40.893" v="166" actId="1076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32F631D1-EFCD-47DB-A629-AFFEB4140195}" dt="2023-01-13T16:26:47.588" v="168" actId="14100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 mod">
        <pc:chgData name="Julia Watts" userId="86fc1eda-f4e6-4ed4-a48b-a43e2268c7e1" providerId="ADAL" clId="{32F631D1-EFCD-47DB-A629-AFFEB4140195}" dt="2023-01-13T17:01:08.285" v="240" actId="14100"/>
        <pc:sldMkLst>
          <pc:docMk/>
          <pc:sldMk cId="735155355" sldId="332"/>
        </pc:sldMkLst>
        <pc:picChg chg="mod">
          <ac:chgData name="Julia Watts" userId="86fc1eda-f4e6-4ed4-a48b-a43e2268c7e1" providerId="ADAL" clId="{32F631D1-EFCD-47DB-A629-AFFEB4140195}" dt="2023-01-13T17:01:08.285" v="240" actId="14100"/>
          <ac:picMkLst>
            <pc:docMk/>
            <pc:sldMk cId="735155355" sldId="332"/>
            <ac:picMk id="5" creationId="{D5426D82-C2C4-B797-0362-331105DF34AC}"/>
          </ac:picMkLst>
        </pc:picChg>
      </pc:sldChg>
      <pc:sldChg chg="modSp mod">
        <pc:chgData name="Julia Watts" userId="86fc1eda-f4e6-4ed4-a48b-a43e2268c7e1" providerId="ADAL" clId="{32F631D1-EFCD-47DB-A629-AFFEB4140195}" dt="2023-01-13T16:56:42.911" v="231" actId="14100"/>
        <pc:sldMkLst>
          <pc:docMk/>
          <pc:sldMk cId="2992864909" sldId="337"/>
        </pc:sldMkLst>
        <pc:spChg chg="mod">
          <ac:chgData name="Julia Watts" userId="86fc1eda-f4e6-4ed4-a48b-a43e2268c7e1" providerId="ADAL" clId="{32F631D1-EFCD-47DB-A629-AFFEB4140195}" dt="2023-01-13T16:56:27.694" v="230" actId="20577"/>
          <ac:spMkLst>
            <pc:docMk/>
            <pc:sldMk cId="2992864909" sldId="337"/>
            <ac:spMk id="4" creationId="{28740703-8087-43AF-B2A8-ACFDCB7758ED}"/>
          </ac:spMkLst>
        </pc:spChg>
        <pc:spChg chg="mod">
          <ac:chgData name="Julia Watts" userId="86fc1eda-f4e6-4ed4-a48b-a43e2268c7e1" providerId="ADAL" clId="{32F631D1-EFCD-47DB-A629-AFFEB4140195}" dt="2023-01-13T16:56:42.911" v="231" actId="14100"/>
          <ac:spMkLst>
            <pc:docMk/>
            <pc:sldMk cId="2992864909" sldId="337"/>
            <ac:spMk id="7" creationId="{85302673-3809-B4B4-B7AD-4463364E11FE}"/>
          </ac:spMkLst>
        </pc:spChg>
      </pc:sldChg>
      <pc:sldChg chg="add del">
        <pc:chgData name="Julia Watts" userId="86fc1eda-f4e6-4ed4-a48b-a43e2268c7e1" providerId="ADAL" clId="{32F631D1-EFCD-47DB-A629-AFFEB4140195}" dt="2023-01-12T22:35:16.265" v="54"/>
        <pc:sldMkLst>
          <pc:docMk/>
          <pc:sldMk cId="1010263114" sldId="340"/>
        </pc:sldMkLst>
      </pc:sldChg>
    </pc:docChg>
  </pc:docChgLst>
  <pc:docChgLst>
    <pc:chgData name="Anai Rodriguez" userId="S::anai.rodriguez@hcde-texas.org::6e88ac4e-7b1b-4191-9e8b-3c4766ff51ca" providerId="AD" clId="Web-{90BBE70C-3DAB-4D1C-9790-65BD16A24ED6}"/>
    <pc:docChg chg="modSld">
      <pc:chgData name="Anai Rodriguez" userId="S::anai.rodriguez@hcde-texas.org::6e88ac4e-7b1b-4191-9e8b-3c4766ff51ca" providerId="AD" clId="Web-{90BBE70C-3DAB-4D1C-9790-65BD16A24ED6}" dt="2023-02-14T17:07:21.615" v="17"/>
      <pc:docMkLst>
        <pc:docMk/>
      </pc:docMkLst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56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4:12.624" v="15" actId="20577"/>
        <pc:sldMkLst>
          <pc:docMk/>
          <pc:sldMk cId="0" sldId="257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57"/>
            <ac:spMk id="9" creationId="{00000000-0000-0000-0000-000000000000}"/>
          </ac:spMkLst>
        </pc:spChg>
        <pc:spChg chg="mod">
          <ac:chgData name="Anai Rodriguez" userId="S::anai.rodriguez@hcde-texas.org::6e88ac4e-7b1b-4191-9e8b-3c4766ff51ca" providerId="AD" clId="Web-{90BBE70C-3DAB-4D1C-9790-65BD16A24ED6}" dt="2023-02-14T17:04:12.624" v="15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59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60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61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61"/>
            <ac:spMk id="8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63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63"/>
            <ac:spMk id="4" creationId="{28740703-8087-43AF-B2A8-ACFDCB7758ED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66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66"/>
            <ac:spMk id="6" creationId="{534D990B-4408-47DB-B75B-35C128504CF9}"/>
          </ac:spMkLst>
        </pc:spChg>
      </pc:sldChg>
      <pc:sldChg chg="addSp delSp modSp">
        <pc:chgData name="Anai Rodriguez" userId="S::anai.rodriguez@hcde-texas.org::6e88ac4e-7b1b-4191-9e8b-3c4766ff51ca" providerId="AD" clId="Web-{90BBE70C-3DAB-4D1C-9790-65BD16A24ED6}" dt="2023-02-14T17:07:21.615" v="17"/>
        <pc:sldMkLst>
          <pc:docMk/>
          <pc:sldMk cId="0" sldId="268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68"/>
            <ac:spMk id="9" creationId="{D3A7148F-382B-4A9D-B1E1-DD43360040EC}"/>
          </ac:spMkLst>
        </pc:spChg>
        <pc:picChg chg="add del mod">
          <ac:chgData name="Anai Rodriguez" userId="S::anai.rodriguez@hcde-texas.org::6e88ac4e-7b1b-4191-9e8b-3c4766ff51ca" providerId="AD" clId="Web-{90BBE70C-3DAB-4D1C-9790-65BD16A24ED6}" dt="2023-02-14T17:07:21.615" v="17"/>
          <ac:picMkLst>
            <pc:docMk/>
            <pc:sldMk cId="0" sldId="268"/>
            <ac:picMk id="3" creationId="{9DC68021-BB16-35DC-277B-862EF283C901}"/>
          </ac:picMkLst>
        </pc:pic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0" sldId="278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3170472316" sldId="283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3063833069" sldId="285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3063833069" sldId="285"/>
            <ac:spMk id="4" creationId="{28740703-8087-43AF-B2A8-ACFDCB7758ED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2944392172" sldId="286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2944392172" sldId="286"/>
            <ac:spMk id="4" creationId="{28740703-8087-43AF-B2A8-ACFDCB7758ED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51383697" sldId="288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51383697" sldId="288"/>
            <ac:spMk id="4" creationId="{28740703-8087-43AF-B2A8-ACFDCB7758ED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2396881180" sldId="290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2396881180" sldId="290"/>
            <ac:spMk id="4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2709132332" sldId="291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2709132332" sldId="291"/>
            <ac:spMk id="6" creationId="{A7EA4FB8-37A9-4E5B-8B78-6CA08AC09132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2292318377" sldId="292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2292318377" sldId="292"/>
            <ac:spMk id="4" creationId="{00000000-0000-0000-0000-000000000000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2127143027" sldId="293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2127143027" sldId="293"/>
            <ac:spMk id="8" creationId="{30EA58EA-6700-4451-BB1F-A1CD90EA60E1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3612539687" sldId="297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3612539687" sldId="297"/>
            <ac:spMk id="4" creationId="{D90CB226-6668-443D-8F8F-3109BF8D9477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448106667" sldId="299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448106667" sldId="299"/>
            <ac:spMk id="7" creationId="{85BBAE36-A10C-4C42-A49A-2EEAFAE10817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2772959450" sldId="300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2772959450" sldId="300"/>
            <ac:spMk id="7" creationId="{C17F916C-6AC8-41F8-8F46-A69A359EE6A4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737396426" sldId="301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737396426" sldId="301"/>
            <ac:spMk id="7" creationId="{D77C41C8-A354-483D-A1D6-756CB86194DA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542962669" sldId="305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542962669" sldId="305"/>
            <ac:spMk id="3" creationId="{15C8F8CC-FB9E-4897-8423-2311EFC1084E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3344161022" sldId="322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948325195" sldId="323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948325195" sldId="323"/>
            <ac:spMk id="7" creationId="{85BBAE36-A10C-4C42-A49A-2EEAFAE10817}"/>
          </ac:spMkLst>
        </pc:spChg>
      </pc:sldChg>
      <pc:sldChg chg="modSp">
        <pc:chgData name="Anai Rodriguez" userId="S::anai.rodriguez@hcde-texas.org::6e88ac4e-7b1b-4191-9e8b-3c4766ff51ca" providerId="AD" clId="Web-{90BBE70C-3DAB-4D1C-9790-65BD16A24ED6}" dt="2023-02-14T17:03:35.248" v="0"/>
        <pc:sldMkLst>
          <pc:docMk/>
          <pc:sldMk cId="735155355" sldId="332"/>
        </pc:sldMkLst>
        <pc:spChg chg="mod">
          <ac:chgData name="Anai Rodriguez" userId="S::anai.rodriguez@hcde-texas.org::6e88ac4e-7b1b-4191-9e8b-3c4766ff51ca" providerId="AD" clId="Web-{90BBE70C-3DAB-4D1C-9790-65BD16A24ED6}" dt="2023-02-14T17:03:35.248" v="0"/>
          <ac:spMkLst>
            <pc:docMk/>
            <pc:sldMk cId="735155355" sldId="332"/>
            <ac:spMk id="4" creationId="{B27A7B6F-5105-16A5-4DB6-51FE61383365}"/>
          </ac:spMkLst>
        </pc:spChg>
      </pc:sldChg>
    </pc:docChg>
  </pc:docChgLst>
  <pc:docChgLst>
    <pc:chgData name="Julia Watts" userId="86fc1eda-f4e6-4ed4-a48b-a43e2268c7e1" providerId="ADAL" clId="{20D41731-D36B-41B1-919D-8473E45613DC}"/>
    <pc:docChg chg="undo custSel modSld">
      <pc:chgData name="Julia Watts" userId="86fc1eda-f4e6-4ed4-a48b-a43e2268c7e1" providerId="ADAL" clId="{20D41731-D36B-41B1-919D-8473E45613DC}" dt="2023-07-10T23:44:38.659" v="144" actId="20577"/>
      <pc:docMkLst>
        <pc:docMk/>
      </pc:docMkLst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0" sldId="256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0" sldId="257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Julia Watts" userId="86fc1eda-f4e6-4ed4-a48b-a43e2268c7e1" providerId="ADAL" clId="{20D41731-D36B-41B1-919D-8473E45613DC}" dt="2023-07-10T23:33:26.259" v="120" actId="14826"/>
        <pc:sldMkLst>
          <pc:docMk/>
          <pc:sldMk cId="0" sldId="259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20D41731-D36B-41B1-919D-8473E45613DC}" dt="2023-07-10T20:39:11.208" v="39" actId="20577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20D41731-D36B-41B1-919D-8473E45613DC}" dt="2023-07-10T23:33:26.259" v="120" actId="14826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20D41731-D36B-41B1-919D-8473E45613DC}" dt="2023-07-10T23:37:28.677" v="121" actId="14826"/>
        <pc:sldMkLst>
          <pc:docMk/>
          <pc:sldMk cId="0" sldId="260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60"/>
            <ac:spMk id="3" creationId="{00000000-0000-0000-0000-000000000000}"/>
          </ac:spMkLst>
        </pc:spChg>
        <pc:picChg chg="mod">
          <ac:chgData name="Julia Watts" userId="86fc1eda-f4e6-4ed4-a48b-a43e2268c7e1" providerId="ADAL" clId="{20D41731-D36B-41B1-919D-8473E45613DC}" dt="2023-07-10T23:37:28.677" v="121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0" sldId="261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20D41731-D36B-41B1-919D-8473E45613DC}" dt="2023-07-10T23:38:20.308" v="126" actId="20577"/>
        <pc:sldMkLst>
          <pc:docMk/>
          <pc:sldMk cId="0" sldId="263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20D41731-D36B-41B1-919D-8473E45613DC}" dt="2023-07-10T23:38:20.308" v="126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20D41731-D36B-41B1-919D-8473E45613DC}" dt="2023-07-10T20:42:37.367" v="52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20D41731-D36B-41B1-919D-8473E45613DC}" dt="2023-07-10T20:43:14.083" v="54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20D41731-D36B-41B1-919D-8473E45613DC}" dt="2023-07-10T20:41:33.396" v="49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20D41731-D36B-41B1-919D-8473E45613DC}" dt="2023-07-10T20:41:26.686" v="45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20D41731-D36B-41B1-919D-8473E45613DC}" dt="2023-07-10T23:39:24.047" v="127" actId="14826"/>
        <pc:sldMkLst>
          <pc:docMk/>
          <pc:sldMk cId="0" sldId="264"/>
        </pc:sldMkLst>
        <pc:picChg chg="mod">
          <ac:chgData name="Julia Watts" userId="86fc1eda-f4e6-4ed4-a48b-a43e2268c7e1" providerId="ADAL" clId="{20D41731-D36B-41B1-919D-8473E45613DC}" dt="2023-07-10T23:39:24.047" v="127" actId="14826"/>
          <ac:picMkLst>
            <pc:docMk/>
            <pc:sldMk cId="0" sldId="264"/>
            <ac:picMk id="8" creationId="{BE0B684C-A2EE-8CE3-F0FD-86C171A01F95}"/>
          </ac:picMkLst>
        </pc:picChg>
      </pc:sldChg>
      <pc:sldChg chg="modSp mod">
        <pc:chgData name="Julia Watts" userId="86fc1eda-f4e6-4ed4-a48b-a43e2268c7e1" providerId="ADAL" clId="{20D41731-D36B-41B1-919D-8473E45613DC}" dt="2023-07-10T21:14:29.299" v="95" actId="14826"/>
        <pc:sldMkLst>
          <pc:docMk/>
          <pc:sldMk cId="0" sldId="266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20D41731-D36B-41B1-919D-8473E45613DC}" dt="2023-07-10T21:14:29.299" v="95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0" sldId="268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0" sldId="278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3170472316" sldId="283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20D41731-D36B-41B1-919D-8473E45613DC}" dt="2023-07-10T23:38:01.302" v="124" actId="20577"/>
        <pc:sldMkLst>
          <pc:docMk/>
          <pc:sldMk cId="3063833069" sldId="285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20D41731-D36B-41B1-919D-8473E45613DC}" dt="2023-07-10T23:38:01.302" v="124" actId="20577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20D41731-D36B-41B1-919D-8473E45613DC}" dt="2023-07-10T20:46:34.686" v="63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20D41731-D36B-41B1-919D-8473E45613DC}" dt="2023-07-10T20:44:14.410" v="61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20D41731-D36B-41B1-919D-8473E45613DC}" dt="2023-07-10T20:43:40.550" v="56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20D41731-D36B-41B1-919D-8473E45613DC}" dt="2023-07-10T20:46:50.466" v="68" actId="2057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20D41731-D36B-41B1-919D-8473E45613DC}" dt="2023-07-10T20:43:51.246" v="59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20D41731-D36B-41B1-919D-8473E45613DC}" dt="2023-07-10T21:03:49.977" v="90" actId="20577"/>
        <pc:sldMkLst>
          <pc:docMk/>
          <pc:sldMk cId="2944392172" sldId="286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20D41731-D36B-41B1-919D-8473E45613DC}" dt="2023-07-10T21:03:21.969" v="85" actId="20577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20D41731-D36B-41B1-919D-8473E45613DC}" dt="2023-07-10T21:02:35.605" v="81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20D41731-D36B-41B1-919D-8473E45613DC}" dt="2023-07-10T21:03:40.960" v="88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20D41731-D36B-41B1-919D-8473E45613DC}" dt="2023-07-10T21:02:30.218" v="80" actId="20577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20D41731-D36B-41B1-919D-8473E45613DC}" dt="2023-07-10T21:03:49.977" v="90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20D41731-D36B-41B1-919D-8473E45613DC}" dt="2023-07-10T21:01:31.405" v="78"/>
        <pc:sldMkLst>
          <pc:docMk/>
          <pc:sldMk cId="51383697" sldId="288"/>
        </pc:sldMkLst>
        <pc:spChg chg="mod">
          <ac:chgData name="Julia Watts" userId="86fc1eda-f4e6-4ed4-a48b-a43e2268c7e1" providerId="ADAL" clId="{20D41731-D36B-41B1-919D-8473E45613DC}" dt="2023-07-10T21:00:49.099" v="76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20D41731-D36B-41B1-919D-8473E45613DC}" dt="2023-07-10T21:00:40.424" v="75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20D41731-D36B-41B1-919D-8473E45613DC}" dt="2023-07-10T21:01:20.816" v="77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20D41731-D36B-41B1-919D-8473E45613DC}" dt="2023-07-10T21:00:17.896" v="74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20D41731-D36B-41B1-919D-8473E45613DC}" dt="2023-07-10T20:47:16.825" v="70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20D41731-D36B-41B1-919D-8473E45613DC}" dt="2023-07-10T21:01:31.405" v="78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20D41731-D36B-41B1-919D-8473E45613DC}" dt="2023-07-10T21:07:31.708" v="91" actId="14826"/>
        <pc:sldMkLst>
          <pc:docMk/>
          <pc:sldMk cId="2396881180" sldId="290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2396881180" sldId="290"/>
            <ac:spMk id="4" creationId="{00000000-0000-0000-0000-000000000000}"/>
          </ac:spMkLst>
        </pc:spChg>
        <pc:picChg chg="mod">
          <ac:chgData name="Julia Watts" userId="86fc1eda-f4e6-4ed4-a48b-a43e2268c7e1" providerId="ADAL" clId="{20D41731-D36B-41B1-919D-8473E45613DC}" dt="2023-07-10T21:07:31.708" v="91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20D41731-D36B-41B1-919D-8473E45613DC}" dt="2023-07-10T21:21:47.252" v="100" actId="14826"/>
        <pc:sldMkLst>
          <pc:docMk/>
          <pc:sldMk cId="2709132332" sldId="291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20D41731-D36B-41B1-919D-8473E45613DC}" dt="2023-07-10T21:21:47.252" v="100" actId="14826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20D41731-D36B-41B1-919D-8473E45613DC}" dt="2023-07-10T21:11:29.168" v="92" actId="14826"/>
        <pc:sldMkLst>
          <pc:docMk/>
          <pc:sldMk cId="2292318377" sldId="292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2292318377" sldId="292"/>
            <ac:spMk id="4" creationId="{00000000-0000-0000-0000-000000000000}"/>
          </ac:spMkLst>
        </pc:spChg>
        <pc:picChg chg="mod">
          <ac:chgData name="Julia Watts" userId="86fc1eda-f4e6-4ed4-a48b-a43e2268c7e1" providerId="ADAL" clId="{20D41731-D36B-41B1-919D-8473E45613DC}" dt="2023-07-10T21:11:29.168" v="92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 mod">
        <pc:chgData name="Julia Watts" userId="86fc1eda-f4e6-4ed4-a48b-a43e2268c7e1" providerId="ADAL" clId="{20D41731-D36B-41B1-919D-8473E45613DC}" dt="2023-07-10T22:40:40.069" v="117" actId="14826"/>
        <pc:sldMkLst>
          <pc:docMk/>
          <pc:sldMk cId="2127143027" sldId="293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2127143027" sldId="293"/>
            <ac:spMk id="8" creationId="{30EA58EA-6700-4451-BB1F-A1CD90EA60E1}"/>
          </ac:spMkLst>
        </pc:spChg>
        <pc:picChg chg="mod">
          <ac:chgData name="Julia Watts" userId="86fc1eda-f4e6-4ed4-a48b-a43e2268c7e1" providerId="ADAL" clId="{20D41731-D36B-41B1-919D-8473E45613DC}" dt="2023-07-10T22:40:40.069" v="117" actId="14826"/>
          <ac:picMkLst>
            <pc:docMk/>
            <pc:sldMk cId="2127143027" sldId="293"/>
            <ac:picMk id="3" creationId="{4DB096D8-4920-DCFD-ADE3-1164D2DE090F}"/>
          </ac:picMkLst>
        </pc:picChg>
      </pc:sldChg>
      <pc:sldChg chg="modSp mod">
        <pc:chgData name="Julia Watts" userId="86fc1eda-f4e6-4ed4-a48b-a43e2268c7e1" providerId="ADAL" clId="{20D41731-D36B-41B1-919D-8473E45613DC}" dt="2023-07-10T21:15:04.404" v="99" actId="14100"/>
        <pc:sldMkLst>
          <pc:docMk/>
          <pc:sldMk cId="3612539687" sldId="297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20D41731-D36B-41B1-919D-8473E45613DC}" dt="2023-07-10T21:15:04.404" v="99" actId="14100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20D41731-D36B-41B1-919D-8473E45613DC}" dt="2023-07-10T21:26:07.763" v="112" actId="14826"/>
        <pc:sldMkLst>
          <pc:docMk/>
          <pc:sldMk cId="448106667" sldId="299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20D41731-D36B-41B1-919D-8473E45613DC}" dt="2023-07-10T21:26:07.763" v="112" actId="14826"/>
          <ac:picMkLst>
            <pc:docMk/>
            <pc:sldMk cId="448106667" sldId="299"/>
            <ac:picMk id="3" creationId="{34409007-0BBA-A09E-AE47-9A0017D702CC}"/>
          </ac:picMkLst>
        </pc:picChg>
      </pc:sldChg>
      <pc:sldChg chg="modSp">
        <pc:chgData name="Julia Watts" userId="86fc1eda-f4e6-4ed4-a48b-a43e2268c7e1" providerId="ADAL" clId="{20D41731-D36B-41B1-919D-8473E45613DC}" dt="2023-07-10T21:28:30.586" v="115" actId="14100"/>
        <pc:sldMkLst>
          <pc:docMk/>
          <pc:sldMk cId="2772959450" sldId="300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2772959450" sldId="300"/>
            <ac:spMk id="7" creationId="{C17F916C-6AC8-41F8-8F46-A69A359EE6A4}"/>
          </ac:spMkLst>
        </pc:spChg>
        <pc:picChg chg="mod">
          <ac:chgData name="Julia Watts" userId="86fc1eda-f4e6-4ed4-a48b-a43e2268c7e1" providerId="ADAL" clId="{20D41731-D36B-41B1-919D-8473E45613DC}" dt="2023-07-10T21:28:30.586" v="115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">
        <pc:chgData name="Julia Watts" userId="86fc1eda-f4e6-4ed4-a48b-a43e2268c7e1" providerId="ADAL" clId="{20D41731-D36B-41B1-919D-8473E45613DC}" dt="2023-07-10T21:31:26.694" v="116" actId="14826"/>
        <pc:sldMkLst>
          <pc:docMk/>
          <pc:sldMk cId="737396426" sldId="301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737396426" sldId="301"/>
            <ac:spMk id="7" creationId="{D77C41C8-A354-483D-A1D6-756CB86194DA}"/>
          </ac:spMkLst>
        </pc:spChg>
        <pc:picChg chg="mod">
          <ac:chgData name="Julia Watts" userId="86fc1eda-f4e6-4ed4-a48b-a43e2268c7e1" providerId="ADAL" clId="{20D41731-D36B-41B1-919D-8473E45613DC}" dt="2023-07-10T21:31:26.694" v="116" actId="1482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20D41731-D36B-41B1-919D-8473E45613DC}" dt="2023-07-10T23:43:57.278" v="131" actId="14100"/>
        <pc:sldMkLst>
          <pc:docMk/>
          <pc:sldMk cId="542962669" sldId="305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20D41731-D36B-41B1-919D-8473E45613DC}" dt="2023-07-10T23:43:57.278" v="131" actId="14100"/>
          <ac:picMkLst>
            <pc:docMk/>
            <pc:sldMk cId="542962669" sldId="305"/>
            <ac:picMk id="7" creationId="{90B2CA3B-1935-B074-226C-FDC45E94E35D}"/>
          </ac:picMkLst>
        </pc:pic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3344161022" sldId="322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 mod">
        <pc:chgData name="Julia Watts" userId="86fc1eda-f4e6-4ed4-a48b-a43e2268c7e1" providerId="ADAL" clId="{20D41731-D36B-41B1-919D-8473E45613DC}" dt="2023-07-10T21:25:05.327" v="111" actId="1076"/>
        <pc:sldMkLst>
          <pc:docMk/>
          <pc:sldMk cId="948325195" sldId="323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20D41731-D36B-41B1-919D-8473E45613DC}" dt="2023-07-10T21:24:43.744" v="107" actId="20577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20D41731-D36B-41B1-919D-8473E45613DC}" dt="2023-07-10T21:25:05.327" v="111" actId="1076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">
        <pc:chgData name="Julia Watts" userId="86fc1eda-f4e6-4ed4-a48b-a43e2268c7e1" providerId="ADAL" clId="{20D41731-D36B-41B1-919D-8473E45613DC}" dt="2023-07-10T20:37:13.513" v="0"/>
        <pc:sldMkLst>
          <pc:docMk/>
          <pc:sldMk cId="735155355" sldId="332"/>
        </pc:sldMkLst>
        <pc:spChg chg="mod">
          <ac:chgData name="Julia Watts" userId="86fc1eda-f4e6-4ed4-a48b-a43e2268c7e1" providerId="ADAL" clId="{20D41731-D36B-41B1-919D-8473E45613DC}" dt="2023-07-10T20:37:13.513" v="0"/>
          <ac:spMkLst>
            <pc:docMk/>
            <pc:sldMk cId="735155355" sldId="332"/>
            <ac:spMk id="4" creationId="{B27A7B6F-5105-16A5-4DB6-51FE61383365}"/>
          </ac:spMkLst>
        </pc:spChg>
      </pc:sldChg>
      <pc:sldChg chg="modSp mod">
        <pc:chgData name="Julia Watts" userId="86fc1eda-f4e6-4ed4-a48b-a43e2268c7e1" providerId="ADAL" clId="{20D41731-D36B-41B1-919D-8473E45613DC}" dt="2023-07-10T23:44:38.659" v="144" actId="20577"/>
        <pc:sldMkLst>
          <pc:docMk/>
          <pc:sldMk cId="2992864909" sldId="337"/>
        </pc:sldMkLst>
        <pc:spChg chg="mod">
          <ac:chgData name="Julia Watts" userId="86fc1eda-f4e6-4ed4-a48b-a43e2268c7e1" providerId="ADAL" clId="{20D41731-D36B-41B1-919D-8473E45613DC}" dt="2023-07-10T23:44:38.659" v="144" actId="20577"/>
          <ac:spMkLst>
            <pc:docMk/>
            <pc:sldMk cId="2992864909" sldId="337"/>
            <ac:spMk id="4" creationId="{28740703-8087-43AF-B2A8-ACFDCB7758ED}"/>
          </ac:spMkLst>
        </pc:spChg>
        <pc:spChg chg="mod">
          <ac:chgData name="Julia Watts" userId="86fc1eda-f4e6-4ed4-a48b-a43e2268c7e1" providerId="ADAL" clId="{20D41731-D36B-41B1-919D-8473E45613DC}" dt="2023-07-10T23:44:08.916" v="135" actId="20577"/>
          <ac:spMkLst>
            <pc:docMk/>
            <pc:sldMk cId="2992864909" sldId="337"/>
            <ac:spMk id="11" creationId="{05D8FF09-763A-49CA-B4CA-74AB3D462CFE}"/>
          </ac:spMkLst>
        </pc:spChg>
      </pc:sldChg>
    </pc:docChg>
  </pc:docChgLst>
  <pc:docChgLst>
    <pc:chgData name="Marcia Leiva" userId="S::mleiva@hcde-texas.org::ff035dde-3922-4179-94c4-3159477fa707" providerId="AD" clId="Web-{7ED2AE79-FE23-4FE2-8E41-18647AB03B72}"/>
    <pc:docChg chg="modSld">
      <pc:chgData name="Marcia Leiva" userId="S::mleiva@hcde-texas.org::ff035dde-3922-4179-94c4-3159477fa707" providerId="AD" clId="Web-{7ED2AE79-FE23-4FE2-8E41-18647AB03B72}" dt="2022-10-18T22:07:58.912" v="19" actId="14100"/>
      <pc:docMkLst>
        <pc:docMk/>
      </pc:docMkLst>
      <pc:sldChg chg="addSp delSp modSp">
        <pc:chgData name="Marcia Leiva" userId="S::mleiva@hcde-texas.org::ff035dde-3922-4179-94c4-3159477fa707" providerId="AD" clId="Web-{7ED2AE79-FE23-4FE2-8E41-18647AB03B72}" dt="2022-10-18T22:01:48.149" v="7" actId="14100"/>
        <pc:sldMkLst>
          <pc:docMk/>
          <pc:sldMk cId="0" sldId="268"/>
        </pc:sldMkLst>
        <pc:picChg chg="del">
          <ac:chgData name="Marcia Leiva" userId="S::mleiva@hcde-texas.org::ff035dde-3922-4179-94c4-3159477fa707" providerId="AD" clId="Web-{7ED2AE79-FE23-4FE2-8E41-18647AB03B72}" dt="2022-10-18T22:01:09.179" v="0"/>
          <ac:picMkLst>
            <pc:docMk/>
            <pc:sldMk cId="0" sldId="268"/>
            <ac:picMk id="3" creationId="{A165B18A-352D-BB56-1247-97741D90E5C3}"/>
          </ac:picMkLst>
        </pc:picChg>
        <pc:picChg chg="add mod">
          <ac:chgData name="Marcia Leiva" userId="S::mleiva@hcde-texas.org::ff035dde-3922-4179-94c4-3159477fa707" providerId="AD" clId="Web-{7ED2AE79-FE23-4FE2-8E41-18647AB03B72}" dt="2022-10-18T22:01:48.149" v="7" actId="14100"/>
          <ac:picMkLst>
            <pc:docMk/>
            <pc:sldMk cId="0" sldId="268"/>
            <ac:picMk id="4" creationId="{776C11E7-27A1-4E5E-C1EC-FD314410E67B}"/>
          </ac:picMkLst>
        </pc:picChg>
      </pc:sldChg>
      <pc:sldChg chg="addSp delSp modSp">
        <pc:chgData name="Marcia Leiva" userId="S::mleiva@hcde-texas.org::ff035dde-3922-4179-94c4-3159477fa707" providerId="AD" clId="Web-{7ED2AE79-FE23-4FE2-8E41-18647AB03B72}" dt="2022-10-18T22:05:38.204" v="14" actId="14100"/>
        <pc:sldMkLst>
          <pc:docMk/>
          <pc:sldMk cId="3344161022" sldId="322"/>
        </pc:sldMkLst>
        <pc:picChg chg="del">
          <ac:chgData name="Marcia Leiva" userId="S::mleiva@hcde-texas.org::ff035dde-3922-4179-94c4-3159477fa707" providerId="AD" clId="Web-{7ED2AE79-FE23-4FE2-8E41-18647AB03B72}" dt="2022-10-18T22:05:13.172" v="8"/>
          <ac:picMkLst>
            <pc:docMk/>
            <pc:sldMk cId="3344161022" sldId="322"/>
            <ac:picMk id="2" creationId="{4A803024-C4AE-405D-801D-F8CFB43636F8}"/>
          </ac:picMkLst>
        </pc:picChg>
        <pc:picChg chg="add mod">
          <ac:chgData name="Marcia Leiva" userId="S::mleiva@hcde-texas.org::ff035dde-3922-4179-94c4-3159477fa707" providerId="AD" clId="Web-{7ED2AE79-FE23-4FE2-8E41-18647AB03B72}" dt="2022-10-18T22:05:38.204" v="14" actId="14100"/>
          <ac:picMkLst>
            <pc:docMk/>
            <pc:sldMk cId="3344161022" sldId="322"/>
            <ac:picMk id="4" creationId="{C49B31C0-2528-17F3-ED13-DEA8AD74B451}"/>
          </ac:picMkLst>
        </pc:picChg>
      </pc:sldChg>
      <pc:sldChg chg="addSp delSp modSp">
        <pc:chgData name="Marcia Leiva" userId="S::mleiva@hcde-texas.org::ff035dde-3922-4179-94c4-3159477fa707" providerId="AD" clId="Web-{7ED2AE79-FE23-4FE2-8E41-18647AB03B72}" dt="2022-10-18T22:07:58.912" v="19" actId="14100"/>
        <pc:sldMkLst>
          <pc:docMk/>
          <pc:sldMk cId="735155355" sldId="332"/>
        </pc:sldMkLst>
        <pc:picChg chg="del">
          <ac:chgData name="Marcia Leiva" userId="S::mleiva@hcde-texas.org::ff035dde-3922-4179-94c4-3159477fa707" providerId="AD" clId="Web-{7ED2AE79-FE23-4FE2-8E41-18647AB03B72}" dt="2022-10-18T22:07:45.817" v="15"/>
          <ac:picMkLst>
            <pc:docMk/>
            <pc:sldMk cId="735155355" sldId="332"/>
            <ac:picMk id="3" creationId="{82E16480-0D88-C445-45FD-678CDA148E00}"/>
          </ac:picMkLst>
        </pc:picChg>
        <pc:picChg chg="add mod">
          <ac:chgData name="Marcia Leiva" userId="S::mleiva@hcde-texas.org::ff035dde-3922-4179-94c4-3159477fa707" providerId="AD" clId="Web-{7ED2AE79-FE23-4FE2-8E41-18647AB03B72}" dt="2022-10-18T22:07:58.912" v="19" actId="14100"/>
          <ac:picMkLst>
            <pc:docMk/>
            <pc:sldMk cId="735155355" sldId="332"/>
            <ac:picMk id="5" creationId="{D5426D82-C2C4-B797-0362-331105DF34AC}"/>
          </ac:picMkLst>
        </pc:picChg>
      </pc:sldChg>
    </pc:docChg>
  </pc:docChgLst>
  <pc:docChgLst>
    <pc:chgData name="Griselda Sandoval" userId="1b89f7e7-68d5-4d91-b8fa-3b46ba8f60ab" providerId="ADAL" clId="{0E7A5D4F-77DB-4AF4-AA3D-CE4DE7A969B1}"/>
    <pc:docChg chg="undo custSel modSld replTag delTag">
      <pc:chgData name="Griselda Sandoval" userId="1b89f7e7-68d5-4d91-b8fa-3b46ba8f60ab" providerId="ADAL" clId="{0E7A5D4F-77DB-4AF4-AA3D-CE4DE7A969B1}" dt="2022-10-17T20:18:23.397" v="181" actId="1076"/>
      <pc:docMkLst>
        <pc:docMk/>
      </pc:docMkLst>
      <pc:sldChg chg="replTag delTag">
        <pc:chgData name="Griselda Sandoval" userId="1b89f7e7-68d5-4d91-b8fa-3b46ba8f60ab" providerId="ADAL" clId="{0E7A5D4F-77DB-4AF4-AA3D-CE4DE7A969B1}" dt="2022-10-17T18:46:26.761" v="3"/>
        <pc:sldMkLst>
          <pc:docMk/>
          <pc:sldMk cId="0" sldId="256"/>
        </pc:sldMkLst>
      </pc:sldChg>
      <pc:sldChg chg="replTag delTag">
        <pc:chgData name="Griselda Sandoval" userId="1b89f7e7-68d5-4d91-b8fa-3b46ba8f60ab" providerId="ADAL" clId="{0E7A5D4F-77DB-4AF4-AA3D-CE4DE7A969B1}" dt="2022-10-17T18:46:48.814" v="5"/>
        <pc:sldMkLst>
          <pc:docMk/>
          <pc:sldMk cId="0" sldId="257"/>
        </pc:sldMkLst>
      </pc:sldChg>
      <pc:sldChg chg="replTag delTag">
        <pc:chgData name="Griselda Sandoval" userId="1b89f7e7-68d5-4d91-b8fa-3b46ba8f60ab" providerId="ADAL" clId="{0E7A5D4F-77DB-4AF4-AA3D-CE4DE7A969B1}" dt="2022-10-17T18:46:49.846" v="7"/>
        <pc:sldMkLst>
          <pc:docMk/>
          <pc:sldMk cId="0" sldId="258"/>
        </pc:sldMkLst>
      </pc:sldChg>
      <pc:sldChg chg="replTag delTag">
        <pc:chgData name="Griselda Sandoval" userId="1b89f7e7-68d5-4d91-b8fa-3b46ba8f60ab" providerId="ADAL" clId="{0E7A5D4F-77DB-4AF4-AA3D-CE4DE7A969B1}" dt="2022-10-17T18:54:40.700" v="11"/>
        <pc:sldMkLst>
          <pc:docMk/>
          <pc:sldMk cId="0" sldId="260"/>
        </pc:sldMkLst>
      </pc:sldChg>
      <pc:sldChg chg="addSp delSp modSp mod replTag delTag">
        <pc:chgData name="Griselda Sandoval" userId="1b89f7e7-68d5-4d91-b8fa-3b46ba8f60ab" providerId="ADAL" clId="{0E7A5D4F-77DB-4AF4-AA3D-CE4DE7A969B1}" dt="2022-10-17T20:17:53.068" v="171"/>
        <pc:sldMkLst>
          <pc:docMk/>
          <pc:sldMk cId="0" sldId="270"/>
        </pc:sldMkLst>
        <pc:spChg chg="mod">
          <ac:chgData name="Griselda Sandoval" userId="1b89f7e7-68d5-4d91-b8fa-3b46ba8f60ab" providerId="ADAL" clId="{0E7A5D4F-77DB-4AF4-AA3D-CE4DE7A969B1}" dt="2022-10-17T20:04:22.635" v="76" actId="1076"/>
          <ac:spMkLst>
            <pc:docMk/>
            <pc:sldMk cId="0" sldId="270"/>
            <ac:spMk id="9" creationId="{FA7D1783-2AC6-44F7-82BE-9DB0AF6DEC77}"/>
          </ac:spMkLst>
        </pc:spChg>
        <pc:picChg chg="add mod">
          <ac:chgData name="Griselda Sandoval" userId="1b89f7e7-68d5-4d91-b8fa-3b46ba8f60ab" providerId="ADAL" clId="{0E7A5D4F-77DB-4AF4-AA3D-CE4DE7A969B1}" dt="2022-10-17T20:04:10.979" v="75" actId="1440"/>
          <ac:picMkLst>
            <pc:docMk/>
            <pc:sldMk cId="0" sldId="270"/>
            <ac:picMk id="6" creationId="{6DCAB3E5-B6A2-D6BC-D67C-60F1A4E77ACE}"/>
          </ac:picMkLst>
        </pc:picChg>
        <pc:picChg chg="del">
          <ac:chgData name="Griselda Sandoval" userId="1b89f7e7-68d5-4d91-b8fa-3b46ba8f60ab" providerId="ADAL" clId="{0E7A5D4F-77DB-4AF4-AA3D-CE4DE7A969B1}" dt="2022-10-17T20:03:41.533" v="70" actId="478"/>
          <ac:picMkLst>
            <pc:docMk/>
            <pc:sldMk cId="0" sldId="270"/>
            <ac:picMk id="7" creationId="{4E68AB58-7F7A-A420-3B81-F359DF9872DF}"/>
          </ac:picMkLst>
        </pc:picChg>
      </pc:sldChg>
      <pc:sldChg chg="replTag delTag">
        <pc:chgData name="Griselda Sandoval" userId="1b89f7e7-68d5-4d91-b8fa-3b46ba8f60ab" providerId="ADAL" clId="{0E7A5D4F-77DB-4AF4-AA3D-CE4DE7A969B1}" dt="2022-10-17T20:16:55.167" v="161"/>
        <pc:sldMkLst>
          <pc:docMk/>
          <pc:sldMk cId="0" sldId="273"/>
        </pc:sldMkLst>
      </pc:sldChg>
      <pc:sldChg chg="replTag delTag">
        <pc:chgData name="Griselda Sandoval" userId="1b89f7e7-68d5-4d91-b8fa-3b46ba8f60ab" providerId="ADAL" clId="{0E7A5D4F-77DB-4AF4-AA3D-CE4DE7A969B1}" dt="2022-10-17T18:54:48.341" v="13"/>
        <pc:sldMkLst>
          <pc:docMk/>
          <pc:sldMk cId="0" sldId="278"/>
        </pc:sldMkLst>
      </pc:sldChg>
      <pc:sldChg chg="addSp delSp modSp mod replTag delTag">
        <pc:chgData name="Griselda Sandoval" userId="1b89f7e7-68d5-4d91-b8fa-3b46ba8f60ab" providerId="ADAL" clId="{0E7A5D4F-77DB-4AF4-AA3D-CE4DE7A969B1}" dt="2022-10-17T20:18:23.397" v="181" actId="1076"/>
        <pc:sldMkLst>
          <pc:docMk/>
          <pc:sldMk cId="2866753935" sldId="311"/>
        </pc:sldMkLst>
        <pc:picChg chg="del">
          <ac:chgData name="Griselda Sandoval" userId="1b89f7e7-68d5-4d91-b8fa-3b46ba8f60ab" providerId="ADAL" clId="{0E7A5D4F-77DB-4AF4-AA3D-CE4DE7A969B1}" dt="2022-10-17T20:15:06.561" v="117" actId="478"/>
          <ac:picMkLst>
            <pc:docMk/>
            <pc:sldMk cId="2866753935" sldId="311"/>
            <ac:picMk id="3" creationId="{6DBA8C10-CEE5-9D3C-ADA4-604D0DFEE71D}"/>
          </ac:picMkLst>
        </pc:picChg>
        <pc:picChg chg="add del mod">
          <ac:chgData name="Griselda Sandoval" userId="1b89f7e7-68d5-4d91-b8fa-3b46ba8f60ab" providerId="ADAL" clId="{0E7A5D4F-77DB-4AF4-AA3D-CE4DE7A969B1}" dt="2022-10-17T20:18:14.974" v="178" actId="478"/>
          <ac:picMkLst>
            <pc:docMk/>
            <pc:sldMk cId="2866753935" sldId="311"/>
            <ac:picMk id="8" creationId="{B5ACF5F1-4A34-1AB8-B018-409620C3BBE1}"/>
          </ac:picMkLst>
        </pc:picChg>
        <pc:picChg chg="add mod">
          <ac:chgData name="Griselda Sandoval" userId="1b89f7e7-68d5-4d91-b8fa-3b46ba8f60ab" providerId="ADAL" clId="{0E7A5D4F-77DB-4AF4-AA3D-CE4DE7A969B1}" dt="2022-10-17T20:18:23.397" v="181" actId="1076"/>
          <ac:picMkLst>
            <pc:docMk/>
            <pc:sldMk cId="2866753935" sldId="311"/>
            <ac:picMk id="13" creationId="{F5014FEB-C62F-D588-447A-F9086B3FA3D3}"/>
          </ac:picMkLst>
        </pc:picChg>
      </pc:sldChg>
      <pc:sldChg chg="addSp delSp modSp mod replTag delTag">
        <pc:chgData name="Griselda Sandoval" userId="1b89f7e7-68d5-4d91-b8fa-3b46ba8f60ab" providerId="ADAL" clId="{0E7A5D4F-77DB-4AF4-AA3D-CE4DE7A969B1}" dt="2022-10-17T20:17:53.975" v="173"/>
        <pc:sldMkLst>
          <pc:docMk/>
          <pc:sldMk cId="2215414555" sldId="315"/>
        </pc:sldMkLst>
        <pc:picChg chg="del">
          <ac:chgData name="Griselda Sandoval" userId="1b89f7e7-68d5-4d91-b8fa-3b46ba8f60ab" providerId="ADAL" clId="{0E7A5D4F-77DB-4AF4-AA3D-CE4DE7A969B1}" dt="2022-10-17T20:09:31.652" v="81" actId="478"/>
          <ac:picMkLst>
            <pc:docMk/>
            <pc:sldMk cId="2215414555" sldId="315"/>
            <ac:picMk id="2" creationId="{6803493A-5061-C507-965C-82D776D3BB07}"/>
          </ac:picMkLst>
        </pc:picChg>
        <pc:picChg chg="add mod">
          <ac:chgData name="Griselda Sandoval" userId="1b89f7e7-68d5-4d91-b8fa-3b46ba8f60ab" providerId="ADAL" clId="{0E7A5D4F-77DB-4AF4-AA3D-CE4DE7A969B1}" dt="2022-10-17T20:10:05.888" v="86" actId="1440"/>
          <ac:picMkLst>
            <pc:docMk/>
            <pc:sldMk cId="2215414555" sldId="315"/>
            <ac:picMk id="6" creationId="{EEA21B1B-A7E8-560C-E122-A271C06DEEED}"/>
          </ac:picMkLst>
        </pc:picChg>
      </pc:sldChg>
      <pc:sldChg chg="replTag delTag">
        <pc:chgData name="Griselda Sandoval" userId="1b89f7e7-68d5-4d91-b8fa-3b46ba8f60ab" providerId="ADAL" clId="{0E7A5D4F-77DB-4AF4-AA3D-CE4DE7A969B1}" dt="2022-10-17T18:56:12.745" v="27"/>
        <pc:sldMkLst>
          <pc:docMk/>
          <pc:sldMk cId="328389510" sldId="329"/>
        </pc:sldMkLst>
      </pc:sldChg>
      <pc:sldChg chg="replTag delTag">
        <pc:chgData name="Griselda Sandoval" userId="1b89f7e7-68d5-4d91-b8fa-3b46ba8f60ab" providerId="ADAL" clId="{0E7A5D4F-77DB-4AF4-AA3D-CE4DE7A969B1}" dt="2022-10-17T20:17:50.850" v="167"/>
        <pc:sldMkLst>
          <pc:docMk/>
          <pc:sldMk cId="1358693068" sldId="331"/>
        </pc:sldMkLst>
      </pc:sldChg>
      <pc:sldChg chg="addSp delSp modSp mod replTag delTag">
        <pc:chgData name="Griselda Sandoval" userId="1b89f7e7-68d5-4d91-b8fa-3b46ba8f60ab" providerId="ADAL" clId="{0E7A5D4F-77DB-4AF4-AA3D-CE4DE7A969B1}" dt="2022-10-17T20:16:53.618" v="155"/>
        <pc:sldMkLst>
          <pc:docMk/>
          <pc:sldMk cId="1954421955" sldId="333"/>
        </pc:sldMkLst>
        <pc:picChg chg="del">
          <ac:chgData name="Griselda Sandoval" userId="1b89f7e7-68d5-4d91-b8fa-3b46ba8f60ab" providerId="ADAL" clId="{0E7A5D4F-77DB-4AF4-AA3D-CE4DE7A969B1}" dt="2022-10-17T20:15:24.194" v="126" actId="478"/>
          <ac:picMkLst>
            <pc:docMk/>
            <pc:sldMk cId="1954421955" sldId="333"/>
            <ac:picMk id="3" creationId="{E1144CDC-7384-1CFE-FAF1-B6A8396F86B2}"/>
          </ac:picMkLst>
        </pc:picChg>
        <pc:picChg chg="add mod modCrop">
          <ac:chgData name="Griselda Sandoval" userId="1b89f7e7-68d5-4d91-b8fa-3b46ba8f60ab" providerId="ADAL" clId="{0E7A5D4F-77DB-4AF4-AA3D-CE4DE7A969B1}" dt="2022-10-17T20:16:04.212" v="130" actId="732"/>
          <ac:picMkLst>
            <pc:docMk/>
            <pc:sldMk cId="1954421955" sldId="333"/>
            <ac:picMk id="8" creationId="{7530B3CA-B931-9EC8-2DF2-007D161BFE85}"/>
          </ac:picMkLst>
        </pc:picChg>
      </pc:sldChg>
      <pc:sldChg chg="addSp delSp modSp mod replTag delTag">
        <pc:chgData name="Griselda Sandoval" userId="1b89f7e7-68d5-4d91-b8fa-3b46ba8f60ab" providerId="ADAL" clId="{0E7A5D4F-77DB-4AF4-AA3D-CE4DE7A969B1}" dt="2022-10-17T20:16:54.197" v="157"/>
        <pc:sldMkLst>
          <pc:docMk/>
          <pc:sldMk cId="145415942" sldId="336"/>
        </pc:sldMkLst>
        <pc:picChg chg="del">
          <ac:chgData name="Griselda Sandoval" userId="1b89f7e7-68d5-4d91-b8fa-3b46ba8f60ab" providerId="ADAL" clId="{0E7A5D4F-77DB-4AF4-AA3D-CE4DE7A969B1}" dt="2022-10-17T20:16:37.197" v="143" actId="478"/>
          <ac:picMkLst>
            <pc:docMk/>
            <pc:sldMk cId="145415942" sldId="336"/>
            <ac:picMk id="3" creationId="{218C1548-636E-5B2D-AB54-8E9BC4105DDA}"/>
          </ac:picMkLst>
        </pc:picChg>
        <pc:picChg chg="add mod">
          <ac:chgData name="Griselda Sandoval" userId="1b89f7e7-68d5-4d91-b8fa-3b46ba8f60ab" providerId="ADAL" clId="{0E7A5D4F-77DB-4AF4-AA3D-CE4DE7A969B1}" dt="2022-10-17T20:16:49.378" v="149" actId="1076"/>
          <ac:picMkLst>
            <pc:docMk/>
            <pc:sldMk cId="145415942" sldId="336"/>
            <ac:picMk id="4" creationId="{EA268800-6172-0A7C-FFEC-305337B2FB3C}"/>
          </ac:picMkLst>
        </pc:picChg>
      </pc:sldChg>
      <pc:sldChg chg="replTag delTag">
        <pc:chgData name="Griselda Sandoval" userId="1b89f7e7-68d5-4d91-b8fa-3b46ba8f60ab" providerId="ADAL" clId="{0E7A5D4F-77DB-4AF4-AA3D-CE4DE7A969B1}" dt="2022-10-17T20:02:09.450" v="53"/>
        <pc:sldMkLst>
          <pc:docMk/>
          <pc:sldMk cId="2992864909" sldId="337"/>
        </pc:sldMkLst>
      </pc:sldChg>
    </pc:docChg>
  </pc:docChgLst>
  <pc:docChgLst>
    <pc:chgData name="Julia Watts" userId="86fc1eda-f4e6-4ed4-a48b-a43e2268c7e1" providerId="ADAL" clId="{A45C21DC-29F0-4C1C-AE5B-F664D714D7E0}"/>
    <pc:docChg chg="undo custSel modSld">
      <pc:chgData name="Julia Watts" userId="86fc1eda-f4e6-4ed4-a48b-a43e2268c7e1" providerId="ADAL" clId="{A45C21DC-29F0-4C1C-AE5B-F664D714D7E0}" dt="2022-10-17T22:22:00.217" v="599" actId="207"/>
      <pc:docMkLst>
        <pc:docMk/>
      </pc:docMkLst>
      <pc:sldChg chg="modSp mod">
        <pc:chgData name="Julia Watts" userId="86fc1eda-f4e6-4ed4-a48b-a43e2268c7e1" providerId="ADAL" clId="{A45C21DC-29F0-4C1C-AE5B-F664D714D7E0}" dt="2022-10-17T13:41:57.021" v="0" actId="313"/>
        <pc:sldMkLst>
          <pc:docMk/>
          <pc:sldMk cId="0" sldId="256"/>
        </pc:sldMkLst>
        <pc:spChg chg="mod">
          <ac:chgData name="Julia Watts" userId="86fc1eda-f4e6-4ed4-a48b-a43e2268c7e1" providerId="ADAL" clId="{A45C21DC-29F0-4C1C-AE5B-F664D714D7E0}" dt="2022-10-17T13:41:57.021" v="0" actId="313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A45C21DC-29F0-4C1C-AE5B-F664D714D7E0}" dt="2022-10-17T13:55:16.697" v="24" actId="313"/>
        <pc:sldMkLst>
          <pc:docMk/>
          <pc:sldMk cId="0" sldId="257"/>
        </pc:sldMkLst>
        <pc:spChg chg="mod">
          <ac:chgData name="Julia Watts" userId="86fc1eda-f4e6-4ed4-a48b-a43e2268c7e1" providerId="ADAL" clId="{A45C21DC-29F0-4C1C-AE5B-F664D714D7E0}" dt="2022-10-17T13:41:58.620" v="1" actId="313"/>
          <ac:spMkLst>
            <pc:docMk/>
            <pc:sldMk cId="0" sldId="257"/>
            <ac:spMk id="9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3:55:16.697" v="24" actId="313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Julia Watts" userId="86fc1eda-f4e6-4ed4-a48b-a43e2268c7e1" providerId="ADAL" clId="{A45C21DC-29F0-4C1C-AE5B-F664D714D7E0}" dt="2022-10-17T14:08:15.254" v="35" actId="403"/>
        <pc:sldMkLst>
          <pc:docMk/>
          <pc:sldMk cId="0" sldId="259"/>
        </pc:sldMkLst>
        <pc:spChg chg="mod">
          <ac:chgData name="Julia Watts" userId="86fc1eda-f4e6-4ed4-a48b-a43e2268c7e1" providerId="ADAL" clId="{A45C21DC-29F0-4C1C-AE5B-F664D714D7E0}" dt="2022-10-17T13:42:00.275" v="2" actId="313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4:08:15.254" v="35" actId="403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A45C21DC-29F0-4C1C-AE5B-F664D714D7E0}" dt="2022-10-17T14:07:06.201" v="27" actId="14826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A45C21DC-29F0-4C1C-AE5B-F664D714D7E0}" dt="2022-10-17T14:26:48.835" v="37" actId="14826"/>
        <pc:sldMkLst>
          <pc:docMk/>
          <pc:sldMk cId="0" sldId="260"/>
        </pc:sldMkLst>
        <pc:spChg chg="mod">
          <ac:chgData name="Julia Watts" userId="86fc1eda-f4e6-4ed4-a48b-a43e2268c7e1" providerId="ADAL" clId="{A45C21DC-29F0-4C1C-AE5B-F664D714D7E0}" dt="2022-10-17T13:42:01.500" v="3" actId="31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Julia Watts" userId="86fc1eda-f4e6-4ed4-a48b-a43e2268c7e1" providerId="ADAL" clId="{A45C21DC-29F0-4C1C-AE5B-F664D714D7E0}" dt="2022-10-17T14:26:48.835" v="37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 mod">
        <pc:chgData name="Julia Watts" userId="86fc1eda-f4e6-4ed4-a48b-a43e2268c7e1" providerId="ADAL" clId="{A45C21DC-29F0-4C1C-AE5B-F664D714D7E0}" dt="2022-10-17T13:42:03.324" v="4" actId="313"/>
        <pc:sldMkLst>
          <pc:docMk/>
          <pc:sldMk cId="0" sldId="261"/>
        </pc:sldMkLst>
        <pc:spChg chg="mod">
          <ac:chgData name="Julia Watts" userId="86fc1eda-f4e6-4ed4-a48b-a43e2268c7e1" providerId="ADAL" clId="{A45C21DC-29F0-4C1C-AE5B-F664D714D7E0}" dt="2022-10-17T13:42:03.324" v="4" actId="313"/>
          <ac:spMkLst>
            <pc:docMk/>
            <pc:sldMk cId="0" sldId="261"/>
            <ac:spMk id="8" creationId="{00000000-0000-0000-0000-000000000000}"/>
          </ac:spMkLst>
        </pc:spChg>
      </pc:sldChg>
      <pc:sldChg chg="delSp modSp mod setBg">
        <pc:chgData name="Julia Watts" userId="86fc1eda-f4e6-4ed4-a48b-a43e2268c7e1" providerId="ADAL" clId="{A45C21DC-29F0-4C1C-AE5B-F664D714D7E0}" dt="2022-10-17T22:22:00.217" v="599" actId="207"/>
        <pc:sldMkLst>
          <pc:docMk/>
          <pc:sldMk cId="0" sldId="263"/>
        </pc:sldMkLst>
        <pc:spChg chg="mod">
          <ac:chgData name="Julia Watts" userId="86fc1eda-f4e6-4ed4-a48b-a43e2268c7e1" providerId="ADAL" clId="{A45C21DC-29F0-4C1C-AE5B-F664D714D7E0}" dt="2022-10-17T22:16:20.454" v="528" actId="692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A45C21DC-29F0-4C1C-AE5B-F664D714D7E0}" dt="2022-10-17T22:20:41.283" v="586" actId="207"/>
          <ac:spMkLst>
            <pc:docMk/>
            <pc:sldMk cId="0" sldId="263"/>
            <ac:spMk id="6" creationId="{39653590-D6FD-4271-8C1D-3A21AA130B26}"/>
          </ac:spMkLst>
        </pc:spChg>
        <pc:spChg chg="mod">
          <ac:chgData name="Julia Watts" userId="86fc1eda-f4e6-4ed4-a48b-a43e2268c7e1" providerId="ADAL" clId="{A45C21DC-29F0-4C1C-AE5B-F664D714D7E0}" dt="2022-10-17T22:20:37.574" v="585" actId="207"/>
          <ac:spMkLst>
            <pc:docMk/>
            <pc:sldMk cId="0" sldId="263"/>
            <ac:spMk id="7" creationId="{A733D9A4-8C3B-4662-A196-FDFE21D54391}"/>
          </ac:spMkLst>
        </pc:spChg>
        <pc:spChg chg="mod">
          <ac:chgData name="Julia Watts" userId="86fc1eda-f4e6-4ed4-a48b-a43e2268c7e1" providerId="ADAL" clId="{A45C21DC-29F0-4C1C-AE5B-F664D714D7E0}" dt="2022-10-17T22:21:39.777" v="595" actId="20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A45C21DC-29F0-4C1C-AE5B-F664D714D7E0}" dt="2022-10-17T22:20:33.808" v="584" actId="207"/>
          <ac:spMkLst>
            <pc:docMk/>
            <pc:sldMk cId="0" sldId="263"/>
            <ac:spMk id="9" creationId="{1C932B4E-44F4-4DA9-B0C6-056579F33448}"/>
          </ac:spMkLst>
        </pc:spChg>
        <pc:spChg chg="mod">
          <ac:chgData name="Julia Watts" userId="86fc1eda-f4e6-4ed4-a48b-a43e2268c7e1" providerId="ADAL" clId="{A45C21DC-29F0-4C1C-AE5B-F664D714D7E0}" dt="2022-10-17T22:21:52.016" v="597" actId="20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A45C21DC-29F0-4C1C-AE5B-F664D714D7E0}" dt="2022-10-17T22:16:46.804" v="530" actId="20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A45C21DC-29F0-4C1C-AE5B-F664D714D7E0}" dt="2022-10-17T22:16:51.468" v="531" actId="20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A45C21DC-29F0-4C1C-AE5B-F664D714D7E0}" dt="2022-10-17T22:17:04.905" v="532" actId="20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A45C21DC-29F0-4C1C-AE5B-F664D714D7E0}" dt="2022-10-17T22:21:55.506" v="598" actId="207"/>
          <ac:spMkLst>
            <pc:docMk/>
            <pc:sldMk cId="0" sldId="263"/>
            <ac:spMk id="15" creationId="{28FBE148-B491-4D3D-8C4C-50410535BBE0}"/>
          </ac:spMkLst>
        </pc:spChg>
        <pc:spChg chg="mod">
          <ac:chgData name="Julia Watts" userId="86fc1eda-f4e6-4ed4-a48b-a43e2268c7e1" providerId="ADAL" clId="{A45C21DC-29F0-4C1C-AE5B-F664D714D7E0}" dt="2022-10-17T22:22:00.217" v="599" actId="207"/>
          <ac:spMkLst>
            <pc:docMk/>
            <pc:sldMk cId="0" sldId="263"/>
            <ac:spMk id="16" creationId="{6EB43454-69D3-4976-B570-AC45B72332B2}"/>
          </ac:spMkLst>
        </pc:spChg>
        <pc:spChg chg="mod">
          <ac:chgData name="Julia Watts" userId="86fc1eda-f4e6-4ed4-a48b-a43e2268c7e1" providerId="ADAL" clId="{A45C21DC-29F0-4C1C-AE5B-F664D714D7E0}" dt="2022-10-17T22:21:07.216" v="590" actId="1076"/>
          <ac:spMkLst>
            <pc:docMk/>
            <pc:sldMk cId="0" sldId="263"/>
            <ac:spMk id="22" creationId="{E77E8DA6-A39B-47CF-9794-3C3BD45D4DB6}"/>
          </ac:spMkLst>
        </pc:spChg>
        <pc:picChg chg="del mod">
          <ac:chgData name="Julia Watts" userId="86fc1eda-f4e6-4ed4-a48b-a43e2268c7e1" providerId="ADAL" clId="{A45C21DC-29F0-4C1C-AE5B-F664D714D7E0}" dt="2022-10-17T22:15:50.359" v="525" actId="478"/>
          <ac:picMkLst>
            <pc:docMk/>
            <pc:sldMk cId="0" sldId="263"/>
            <ac:picMk id="2" creationId="{00000000-0000-0000-0000-000000000000}"/>
          </ac:picMkLst>
        </pc:picChg>
      </pc:sldChg>
      <pc:sldChg chg="modSp mod">
        <pc:chgData name="Julia Watts" userId="86fc1eda-f4e6-4ed4-a48b-a43e2268c7e1" providerId="ADAL" clId="{A45C21DC-29F0-4C1C-AE5B-F664D714D7E0}" dt="2022-10-17T17:02:08.892" v="253" actId="20577"/>
        <pc:sldMkLst>
          <pc:docMk/>
          <pc:sldMk cId="0" sldId="264"/>
        </pc:sldMkLst>
        <pc:spChg chg="mod">
          <ac:chgData name="Julia Watts" userId="86fc1eda-f4e6-4ed4-a48b-a43e2268c7e1" providerId="ADAL" clId="{A45C21DC-29F0-4C1C-AE5B-F664D714D7E0}" dt="2022-10-17T17:02:08.892" v="253" actId="20577"/>
          <ac:spMkLst>
            <pc:docMk/>
            <pc:sldMk cId="0" sldId="264"/>
            <ac:spMk id="6" creationId="{92A2F9D7-F5DA-4FA5-BD69-D05D6CF58904}"/>
          </ac:spMkLst>
        </pc:spChg>
        <pc:picChg chg="mod">
          <ac:chgData name="Julia Watts" userId="86fc1eda-f4e6-4ed4-a48b-a43e2268c7e1" providerId="ADAL" clId="{A45C21DC-29F0-4C1C-AE5B-F664D714D7E0}" dt="2022-10-17T17:01:58.400" v="249" actId="14100"/>
          <ac:picMkLst>
            <pc:docMk/>
            <pc:sldMk cId="0" sldId="264"/>
            <ac:picMk id="8" creationId="{BE0B684C-A2EE-8CE3-F0FD-86C171A01F95}"/>
          </ac:picMkLst>
        </pc:picChg>
      </pc:sldChg>
      <pc:sldChg chg="modSp mod setBg">
        <pc:chgData name="Julia Watts" userId="86fc1eda-f4e6-4ed4-a48b-a43e2268c7e1" providerId="ADAL" clId="{A45C21DC-29F0-4C1C-AE5B-F664D714D7E0}" dt="2022-10-17T22:14:03.090" v="520"/>
        <pc:sldMkLst>
          <pc:docMk/>
          <pc:sldMk cId="0" sldId="266"/>
        </pc:sldMkLst>
        <pc:spChg chg="mod">
          <ac:chgData name="Julia Watts" userId="86fc1eda-f4e6-4ed4-a48b-a43e2268c7e1" providerId="ADAL" clId="{A45C21DC-29F0-4C1C-AE5B-F664D714D7E0}" dt="2022-10-17T20:24:28.266" v="290" actId="207"/>
          <ac:spMkLst>
            <pc:docMk/>
            <pc:sldMk cId="0" sldId="266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22:03:04.012" v="370" actId="20577"/>
          <ac:spMkLst>
            <pc:docMk/>
            <pc:sldMk cId="0" sldId="266"/>
            <ac:spMk id="6" creationId="{534D990B-4408-47DB-B75B-35C128504CF9}"/>
          </ac:spMkLst>
        </pc:spChg>
      </pc:sldChg>
      <pc:sldChg chg="modSp mod">
        <pc:chgData name="Julia Watts" userId="86fc1eda-f4e6-4ed4-a48b-a43e2268c7e1" providerId="ADAL" clId="{A45C21DC-29F0-4C1C-AE5B-F664D714D7E0}" dt="2022-10-17T13:42:52.019" v="21" actId="313"/>
        <pc:sldMkLst>
          <pc:docMk/>
          <pc:sldMk cId="0" sldId="268"/>
        </pc:sldMkLst>
        <pc:spChg chg="mod">
          <ac:chgData name="Julia Watts" userId="86fc1eda-f4e6-4ed4-a48b-a43e2268c7e1" providerId="ADAL" clId="{A45C21DC-29F0-4C1C-AE5B-F664D714D7E0}" dt="2022-10-17T13:42:52.019" v="21" actId="313"/>
          <ac:spMkLst>
            <pc:docMk/>
            <pc:sldMk cId="0" sldId="268"/>
            <ac:spMk id="9" creationId="{D3A7148F-382B-4A9D-B1E1-DD43360040EC}"/>
          </ac:spMkLst>
        </pc:spChg>
      </pc:sldChg>
      <pc:sldChg chg="modSp mod">
        <pc:chgData name="Julia Watts" userId="86fc1eda-f4e6-4ed4-a48b-a43e2268c7e1" providerId="ADAL" clId="{A45C21DC-29F0-4C1C-AE5B-F664D714D7E0}" dt="2022-10-17T13:42:50.827" v="19" actId="313"/>
        <pc:sldMkLst>
          <pc:docMk/>
          <pc:sldMk cId="0" sldId="278"/>
        </pc:sldMkLst>
        <pc:spChg chg="mod">
          <ac:chgData name="Julia Watts" userId="86fc1eda-f4e6-4ed4-a48b-a43e2268c7e1" providerId="ADAL" clId="{A45C21DC-29F0-4C1C-AE5B-F664D714D7E0}" dt="2022-10-17T13:42:50.827" v="19" actId="313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A45C21DC-29F0-4C1C-AE5B-F664D714D7E0}" dt="2022-10-17T13:42:51.315" v="20" actId="313"/>
        <pc:sldMkLst>
          <pc:docMk/>
          <pc:sldMk cId="3170472316" sldId="283"/>
        </pc:sldMkLst>
        <pc:spChg chg="mod">
          <ac:chgData name="Julia Watts" userId="86fc1eda-f4e6-4ed4-a48b-a43e2268c7e1" providerId="ADAL" clId="{A45C21DC-29F0-4C1C-AE5B-F664D714D7E0}" dt="2022-10-17T13:42:51.315" v="20" actId="313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A45C21DC-29F0-4C1C-AE5B-F664D714D7E0}" dt="2022-10-17T15:59:18.777" v="158" actId="20577"/>
        <pc:sldMkLst>
          <pc:docMk/>
          <pc:sldMk cId="3063833069" sldId="285"/>
        </pc:sldMkLst>
        <pc:spChg chg="mod">
          <ac:chgData name="Julia Watts" userId="86fc1eda-f4e6-4ed4-a48b-a43e2268c7e1" providerId="ADAL" clId="{A45C21DC-29F0-4C1C-AE5B-F664D714D7E0}" dt="2022-10-17T13:42:05.364" v="6" actId="313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A45C21DC-29F0-4C1C-AE5B-F664D714D7E0}" dt="2022-10-17T15:48:02.360" v="149" actId="20577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A45C21DC-29F0-4C1C-AE5B-F664D714D7E0}" dt="2022-10-17T15:51:35.946" v="153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A45C21DC-29F0-4C1C-AE5B-F664D714D7E0}" dt="2022-10-17T15:48:45.082" v="151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A45C21DC-29F0-4C1C-AE5B-F664D714D7E0}" dt="2022-10-17T15:36:27.900" v="142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A45C21DC-29F0-4C1C-AE5B-F664D714D7E0}" dt="2022-10-17T15:36:44.603" v="145" actId="2057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A45C21DC-29F0-4C1C-AE5B-F664D714D7E0}" dt="2022-10-17T15:36:33.852" v="144" actId="20577"/>
          <ac:spMkLst>
            <pc:docMk/>
            <pc:sldMk cId="3063833069" sldId="285"/>
            <ac:spMk id="14" creationId="{7A1D7E06-5298-4FA8-9168-5652B57CEC47}"/>
          </ac:spMkLst>
        </pc:spChg>
        <pc:spChg chg="mod">
          <ac:chgData name="Julia Watts" userId="86fc1eda-f4e6-4ed4-a48b-a43e2268c7e1" providerId="ADAL" clId="{A45C21DC-29F0-4C1C-AE5B-F664D714D7E0}" dt="2022-10-17T15:59:18.777" v="158" actId="20577"/>
          <ac:spMkLst>
            <pc:docMk/>
            <pc:sldMk cId="3063833069" sldId="285"/>
            <ac:spMk id="15" creationId="{28FBE148-B491-4D3D-8C4C-50410535BBE0}"/>
          </ac:spMkLst>
        </pc:spChg>
        <pc:spChg chg="mod">
          <ac:chgData name="Julia Watts" userId="86fc1eda-f4e6-4ed4-a48b-a43e2268c7e1" providerId="ADAL" clId="{A45C21DC-29F0-4C1C-AE5B-F664D714D7E0}" dt="2022-10-17T15:55:05.513" v="154" actId="20577"/>
          <ac:spMkLst>
            <pc:docMk/>
            <pc:sldMk cId="3063833069" sldId="285"/>
            <ac:spMk id="16" creationId="{6EB43454-69D3-4976-B570-AC45B72332B2}"/>
          </ac:spMkLst>
        </pc:spChg>
      </pc:sldChg>
      <pc:sldChg chg="modSp mod">
        <pc:chgData name="Julia Watts" userId="86fc1eda-f4e6-4ed4-a48b-a43e2268c7e1" providerId="ADAL" clId="{A45C21DC-29F0-4C1C-AE5B-F664D714D7E0}" dt="2022-10-17T16:34:44.212" v="247" actId="20577"/>
        <pc:sldMkLst>
          <pc:docMk/>
          <pc:sldMk cId="2944392172" sldId="286"/>
        </pc:sldMkLst>
        <pc:spChg chg="mod">
          <ac:chgData name="Julia Watts" userId="86fc1eda-f4e6-4ed4-a48b-a43e2268c7e1" providerId="ADAL" clId="{A45C21DC-29F0-4C1C-AE5B-F664D714D7E0}" dt="2022-10-17T13:42:07.212" v="8" actId="313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A45C21DC-29F0-4C1C-AE5B-F664D714D7E0}" dt="2022-10-17T16:25:42.679" v="211" actId="20577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A45C21DC-29F0-4C1C-AE5B-F664D714D7E0}" dt="2022-10-17T16:27:19.836" v="223" actId="20577"/>
          <ac:spMkLst>
            <pc:docMk/>
            <pc:sldMk cId="2944392172" sldId="286"/>
            <ac:spMk id="11" creationId="{EEF485A8-CD60-44C5-8F15-D4E683B4F4D5}"/>
          </ac:spMkLst>
        </pc:spChg>
        <pc:spChg chg="mod">
          <ac:chgData name="Julia Watts" userId="86fc1eda-f4e6-4ed4-a48b-a43e2268c7e1" providerId="ADAL" clId="{A45C21DC-29F0-4C1C-AE5B-F664D714D7E0}" dt="2022-10-17T16:27:16.869" v="221" actId="20577"/>
          <ac:spMkLst>
            <pc:docMk/>
            <pc:sldMk cId="2944392172" sldId="286"/>
            <ac:spMk id="12" creationId="{DC45B176-7DA9-432F-815F-365A3BCBA8C4}"/>
          </ac:spMkLst>
        </pc:spChg>
        <pc:spChg chg="mod">
          <ac:chgData name="Julia Watts" userId="86fc1eda-f4e6-4ed4-a48b-a43e2268c7e1" providerId="ADAL" clId="{A45C21DC-29F0-4C1C-AE5B-F664D714D7E0}" dt="2022-10-17T16:16:32.863" v="208" actId="6549"/>
          <ac:spMkLst>
            <pc:docMk/>
            <pc:sldMk cId="2944392172" sldId="286"/>
            <ac:spMk id="13" creationId="{5143F0AF-18EF-4068-B900-D5016A449D7A}"/>
          </ac:spMkLst>
        </pc:spChg>
        <pc:spChg chg="mod">
          <ac:chgData name="Julia Watts" userId="86fc1eda-f4e6-4ed4-a48b-a43e2268c7e1" providerId="ADAL" clId="{A45C21DC-29F0-4C1C-AE5B-F664D714D7E0}" dt="2022-10-17T16:29:10.314" v="233" actId="20577"/>
          <ac:spMkLst>
            <pc:docMk/>
            <pc:sldMk cId="2944392172" sldId="286"/>
            <ac:spMk id="14" creationId="{7A1D7E06-5298-4FA8-9168-5652B57CEC47}"/>
          </ac:spMkLst>
        </pc:spChg>
        <pc:spChg chg="mod">
          <ac:chgData name="Julia Watts" userId="86fc1eda-f4e6-4ed4-a48b-a43e2268c7e1" providerId="ADAL" clId="{A45C21DC-29F0-4C1C-AE5B-F664D714D7E0}" dt="2022-10-17T16:33:11.888" v="244" actId="20577"/>
          <ac:spMkLst>
            <pc:docMk/>
            <pc:sldMk cId="2944392172" sldId="286"/>
            <ac:spMk id="15" creationId="{28FBE148-B491-4D3D-8C4C-50410535BBE0}"/>
          </ac:spMkLst>
        </pc:spChg>
        <pc:spChg chg="mod">
          <ac:chgData name="Julia Watts" userId="86fc1eda-f4e6-4ed4-a48b-a43e2268c7e1" providerId="ADAL" clId="{A45C21DC-29F0-4C1C-AE5B-F664D714D7E0}" dt="2022-10-17T16:34:44.212" v="247" actId="20577"/>
          <ac:spMkLst>
            <pc:docMk/>
            <pc:sldMk cId="2944392172" sldId="286"/>
            <ac:spMk id="16" creationId="{6EB43454-69D3-4976-B570-AC45B72332B2}"/>
          </ac:spMkLst>
        </pc:spChg>
        <pc:spChg chg="mod">
          <ac:chgData name="Julia Watts" userId="86fc1eda-f4e6-4ed4-a48b-a43e2268c7e1" providerId="ADAL" clId="{A45C21DC-29F0-4C1C-AE5B-F664D714D7E0}" dt="2022-10-17T16:29:27.581" v="240" actId="20577"/>
          <ac:spMkLst>
            <pc:docMk/>
            <pc:sldMk cId="2944392172" sldId="286"/>
            <ac:spMk id="25" creationId="{C376BA3B-B36D-4730-80B1-4A1A933C4AAF}"/>
          </ac:spMkLst>
        </pc:spChg>
      </pc:sldChg>
      <pc:sldChg chg="modSp mod">
        <pc:chgData name="Julia Watts" userId="86fc1eda-f4e6-4ed4-a48b-a43e2268c7e1" providerId="ADAL" clId="{A45C21DC-29F0-4C1C-AE5B-F664D714D7E0}" dt="2022-10-17T16:10:49.821" v="193" actId="20577"/>
        <pc:sldMkLst>
          <pc:docMk/>
          <pc:sldMk cId="51383697" sldId="288"/>
        </pc:sldMkLst>
        <pc:spChg chg="mod">
          <ac:chgData name="Julia Watts" userId="86fc1eda-f4e6-4ed4-a48b-a43e2268c7e1" providerId="ADAL" clId="{A45C21DC-29F0-4C1C-AE5B-F664D714D7E0}" dt="2022-10-17T16:06:46.510" v="172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A45C21DC-29F0-4C1C-AE5B-F664D714D7E0}" dt="2022-10-17T13:42:06.251" v="7" actId="313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A45C21DC-29F0-4C1C-AE5B-F664D714D7E0}" dt="2022-10-17T16:06:50.775" v="176" actId="20577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A45C21DC-29F0-4C1C-AE5B-F664D714D7E0}" dt="2022-10-17T16:07:03.197" v="181" actId="20577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A45C21DC-29F0-4C1C-AE5B-F664D714D7E0}" dt="2022-10-17T16:07:24.452" v="182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A45C21DC-29F0-4C1C-AE5B-F664D714D7E0}" dt="2022-10-17T16:07:28.362" v="183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A45C21DC-29F0-4C1C-AE5B-F664D714D7E0}" dt="2022-10-17T16:05:20.115" v="168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A45C21DC-29F0-4C1C-AE5B-F664D714D7E0}" dt="2022-10-17T16:05:12.051" v="164" actId="20577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A45C21DC-29F0-4C1C-AE5B-F664D714D7E0}" dt="2022-10-17T16:09:54.054" v="191" actId="20577"/>
          <ac:spMkLst>
            <pc:docMk/>
            <pc:sldMk cId="51383697" sldId="288"/>
            <ac:spMk id="15" creationId="{28FBE148-B491-4D3D-8C4C-50410535BBE0}"/>
          </ac:spMkLst>
        </pc:spChg>
        <pc:spChg chg="mod">
          <ac:chgData name="Julia Watts" userId="86fc1eda-f4e6-4ed4-a48b-a43e2268c7e1" providerId="ADAL" clId="{A45C21DC-29F0-4C1C-AE5B-F664D714D7E0}" dt="2022-10-17T16:10:49.821" v="193" actId="20577"/>
          <ac:spMkLst>
            <pc:docMk/>
            <pc:sldMk cId="51383697" sldId="288"/>
            <ac:spMk id="16" creationId="{6EB43454-69D3-4976-B570-AC45B72332B2}"/>
          </ac:spMkLst>
        </pc:spChg>
        <pc:spChg chg="mod">
          <ac:chgData name="Julia Watts" userId="86fc1eda-f4e6-4ed4-a48b-a43e2268c7e1" providerId="ADAL" clId="{A45C21DC-29F0-4C1C-AE5B-F664D714D7E0}" dt="2022-10-17T16:04:17.733" v="159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A45C21DC-29F0-4C1C-AE5B-F664D714D7E0}" dt="2022-10-17T20:17:05.120" v="286" actId="14826"/>
        <pc:sldMkLst>
          <pc:docMk/>
          <pc:sldMk cId="2396881180" sldId="290"/>
        </pc:sldMkLst>
        <pc:spChg chg="mod">
          <ac:chgData name="Julia Watts" userId="86fc1eda-f4e6-4ed4-a48b-a43e2268c7e1" providerId="ADAL" clId="{A45C21DC-29F0-4C1C-AE5B-F664D714D7E0}" dt="2022-10-17T20:10:41.874" v="285" actId="207"/>
          <ac:spMkLst>
            <pc:docMk/>
            <pc:sldMk cId="2396881180" sldId="290"/>
            <ac:spMk id="2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7:04:22.263" v="256"/>
          <ac:spMkLst>
            <pc:docMk/>
            <pc:sldMk cId="2396881180" sldId="290"/>
            <ac:spMk id="4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9:59:52.831" v="279" actId="207"/>
          <ac:spMkLst>
            <pc:docMk/>
            <pc:sldMk cId="2396881180" sldId="290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9:59:06.517" v="272" actId="207"/>
          <ac:spMkLst>
            <pc:docMk/>
            <pc:sldMk cId="2396881180" sldId="290"/>
            <ac:spMk id="9" creationId="{A1CF1D97-0E80-4272-916F-E950BD0A40E9}"/>
          </ac:spMkLst>
        </pc:spChg>
        <pc:spChg chg="mod ord">
          <ac:chgData name="Julia Watts" userId="86fc1eda-f4e6-4ed4-a48b-a43e2268c7e1" providerId="ADAL" clId="{A45C21DC-29F0-4C1C-AE5B-F664D714D7E0}" dt="2022-10-17T20:09:42.447" v="284" actId="166"/>
          <ac:spMkLst>
            <pc:docMk/>
            <pc:sldMk cId="2396881180" sldId="290"/>
            <ac:spMk id="10" creationId="{40BFEEAD-6053-DFA5-8F18-9684FA441DBB}"/>
          </ac:spMkLst>
        </pc:spChg>
        <pc:picChg chg="mod">
          <ac:chgData name="Julia Watts" userId="86fc1eda-f4e6-4ed4-a48b-a43e2268c7e1" providerId="ADAL" clId="{A45C21DC-29F0-4C1C-AE5B-F664D714D7E0}" dt="2022-10-17T20:17:05.120" v="286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A45C21DC-29F0-4C1C-AE5B-F664D714D7E0}" dt="2022-10-17T20:24:22.716" v="289" actId="207"/>
        <pc:sldMkLst>
          <pc:docMk/>
          <pc:sldMk cId="2709132332" sldId="291"/>
        </pc:sldMkLst>
        <pc:spChg chg="mod">
          <ac:chgData name="Julia Watts" userId="86fc1eda-f4e6-4ed4-a48b-a43e2268c7e1" providerId="ADAL" clId="{A45C21DC-29F0-4C1C-AE5B-F664D714D7E0}" dt="2022-10-17T20:24:22.716" v="289" actId="207"/>
          <ac:spMkLst>
            <pc:docMk/>
            <pc:sldMk cId="2709132332" sldId="291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3:42:10.076" v="10" actId="313"/>
          <ac:spMkLst>
            <pc:docMk/>
            <pc:sldMk cId="2709132332" sldId="291"/>
            <ac:spMk id="6" creationId="{A7EA4FB8-37A9-4E5B-8B78-6CA08AC09132}"/>
          </ac:spMkLst>
        </pc:spChg>
      </pc:sldChg>
      <pc:sldChg chg="modSp mod">
        <pc:chgData name="Julia Watts" userId="86fc1eda-f4e6-4ed4-a48b-a43e2268c7e1" providerId="ADAL" clId="{A45C21DC-29F0-4C1C-AE5B-F664D714D7E0}" dt="2022-10-17T20:24:03.090" v="288" actId="207"/>
        <pc:sldMkLst>
          <pc:docMk/>
          <pc:sldMk cId="2292318377" sldId="292"/>
        </pc:sldMkLst>
        <pc:spChg chg="mod">
          <ac:chgData name="Julia Watts" userId="86fc1eda-f4e6-4ed4-a48b-a43e2268c7e1" providerId="ADAL" clId="{A45C21DC-29F0-4C1C-AE5B-F664D714D7E0}" dt="2022-10-17T20:23:41.875" v="287" actId="207"/>
          <ac:spMkLst>
            <pc:docMk/>
            <pc:sldMk cId="2292318377" sldId="292"/>
            <ac:spMk id="2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3:42:09.196" v="9" actId="313"/>
          <ac:spMkLst>
            <pc:docMk/>
            <pc:sldMk cId="2292318377" sldId="292"/>
            <ac:spMk id="4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20:24:03.090" v="288" actId="207"/>
          <ac:spMkLst>
            <pc:docMk/>
            <pc:sldMk cId="2292318377" sldId="292"/>
            <ac:spMk id="5" creationId="{00000000-0000-0000-0000-000000000000}"/>
          </ac:spMkLst>
        </pc:spChg>
      </pc:sldChg>
      <pc:sldChg chg="modSp mod">
        <pc:chgData name="Julia Watts" userId="86fc1eda-f4e6-4ed4-a48b-a43e2268c7e1" providerId="ADAL" clId="{A45C21DC-29F0-4C1C-AE5B-F664D714D7E0}" dt="2022-10-17T13:42:49.050" v="17" actId="313"/>
        <pc:sldMkLst>
          <pc:docMk/>
          <pc:sldMk cId="2127143027" sldId="293"/>
        </pc:sldMkLst>
        <pc:spChg chg="mod">
          <ac:chgData name="Julia Watts" userId="86fc1eda-f4e6-4ed4-a48b-a43e2268c7e1" providerId="ADAL" clId="{A45C21DC-29F0-4C1C-AE5B-F664D714D7E0}" dt="2022-10-17T13:42:49.050" v="17" actId="313"/>
          <ac:spMkLst>
            <pc:docMk/>
            <pc:sldMk cId="2127143027" sldId="293"/>
            <ac:spMk id="8" creationId="{30EA58EA-6700-4451-BB1F-A1CD90EA60E1}"/>
          </ac:spMkLst>
        </pc:spChg>
      </pc:sldChg>
      <pc:sldChg chg="modSp mod">
        <pc:chgData name="Julia Watts" userId="86fc1eda-f4e6-4ed4-a48b-a43e2268c7e1" providerId="ADAL" clId="{A45C21DC-29F0-4C1C-AE5B-F664D714D7E0}" dt="2022-10-17T22:13:17.692" v="514" actId="207"/>
        <pc:sldMkLst>
          <pc:docMk/>
          <pc:sldMk cId="3612539687" sldId="297"/>
        </pc:sldMkLst>
        <pc:spChg chg="mod">
          <ac:chgData name="Julia Watts" userId="86fc1eda-f4e6-4ed4-a48b-a43e2268c7e1" providerId="ADAL" clId="{A45C21DC-29F0-4C1C-AE5B-F664D714D7E0}" dt="2022-10-17T22:13:17.692" v="514" actId="207"/>
          <ac:spMkLst>
            <pc:docMk/>
            <pc:sldMk cId="3612539687" sldId="297"/>
            <ac:spMk id="2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22:02:23.428" v="365" actId="20577"/>
          <ac:spMkLst>
            <pc:docMk/>
            <pc:sldMk cId="3612539687" sldId="297"/>
            <ac:spMk id="4" creationId="{D90CB226-6668-443D-8F8F-3109BF8D9477}"/>
          </ac:spMkLst>
        </pc:spChg>
        <pc:spChg chg="mod">
          <ac:chgData name="Julia Watts" userId="86fc1eda-f4e6-4ed4-a48b-a43e2268c7e1" providerId="ADAL" clId="{A45C21DC-29F0-4C1C-AE5B-F664D714D7E0}" dt="2022-10-17T20:24:32.452" v="291" actId="207"/>
          <ac:spMkLst>
            <pc:docMk/>
            <pc:sldMk cId="3612539687" sldId="297"/>
            <ac:spMk id="5" creationId="{00000000-0000-0000-0000-000000000000}"/>
          </ac:spMkLst>
        </pc:spChg>
        <pc:picChg chg="mod">
          <ac:chgData name="Julia Watts" userId="86fc1eda-f4e6-4ed4-a48b-a43e2268c7e1" providerId="ADAL" clId="{A45C21DC-29F0-4C1C-AE5B-F664D714D7E0}" dt="2022-10-17T22:02:38.938" v="366" actId="692"/>
          <ac:picMkLst>
            <pc:docMk/>
            <pc:sldMk cId="3612539687" sldId="297"/>
            <ac:picMk id="6" creationId="{AA0F9C07-34DF-13E5-CCB3-A55D4FFADC31}"/>
          </ac:picMkLst>
        </pc:picChg>
      </pc:sldChg>
      <pc:sldChg chg="addSp delSp modSp mod setBg">
        <pc:chgData name="Julia Watts" userId="86fc1eda-f4e6-4ed4-a48b-a43e2268c7e1" providerId="ADAL" clId="{A45C21DC-29F0-4C1C-AE5B-F664D714D7E0}" dt="2022-10-17T22:13:02.256" v="512"/>
        <pc:sldMkLst>
          <pc:docMk/>
          <pc:sldMk cId="448106667" sldId="299"/>
        </pc:sldMkLst>
        <pc:spChg chg="mod">
          <ac:chgData name="Julia Watts" userId="86fc1eda-f4e6-4ed4-a48b-a43e2268c7e1" providerId="ADAL" clId="{A45C21DC-29F0-4C1C-AE5B-F664D714D7E0}" dt="2022-10-17T22:05:45.689" v="376" actId="207"/>
          <ac:spMkLst>
            <pc:docMk/>
            <pc:sldMk cId="448106667" sldId="299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22:12:15.986" v="510" actId="20577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A45C21DC-29F0-4C1C-AE5B-F664D714D7E0}" dt="2022-10-17T22:05:33.192" v="375" actId="1076"/>
          <ac:picMkLst>
            <pc:docMk/>
            <pc:sldMk cId="448106667" sldId="299"/>
            <ac:picMk id="3" creationId="{34409007-0BBA-A09E-AE47-9A0017D702CC}"/>
          </ac:picMkLst>
        </pc:picChg>
        <pc:picChg chg="add del">
          <ac:chgData name="Julia Watts" userId="86fc1eda-f4e6-4ed4-a48b-a43e2268c7e1" providerId="ADAL" clId="{A45C21DC-29F0-4C1C-AE5B-F664D714D7E0}" dt="2022-10-17T22:03:59.962" v="372"/>
          <ac:picMkLst>
            <pc:docMk/>
            <pc:sldMk cId="448106667" sldId="299"/>
            <ac:picMk id="2049" creationId="{F74115AA-C4AB-47B1-8DB5-05BBBFA3D29D}"/>
          </ac:picMkLst>
        </pc:picChg>
      </pc:sldChg>
      <pc:sldChg chg="addSp delSp modSp mod">
        <pc:chgData name="Julia Watts" userId="86fc1eda-f4e6-4ed4-a48b-a43e2268c7e1" providerId="ADAL" clId="{A45C21DC-29F0-4C1C-AE5B-F664D714D7E0}" dt="2022-10-17T22:12:26.718" v="511" actId="1076"/>
        <pc:sldMkLst>
          <pc:docMk/>
          <pc:sldMk cId="2772959450" sldId="300"/>
        </pc:sldMkLst>
        <pc:spChg chg="mod">
          <ac:chgData name="Julia Watts" userId="86fc1eda-f4e6-4ed4-a48b-a43e2268c7e1" providerId="ADAL" clId="{A45C21DC-29F0-4C1C-AE5B-F664D714D7E0}" dt="2022-10-17T22:12:00.225" v="498" actId="207"/>
          <ac:spMkLst>
            <pc:docMk/>
            <pc:sldMk cId="2772959450" sldId="300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22:12:08.796" v="505" actId="20577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A45C21DC-29F0-4C1C-AE5B-F664D714D7E0}" dt="2022-10-17T22:12:26.718" v="511" actId="1076"/>
          <ac:spMkLst>
            <pc:docMk/>
            <pc:sldMk cId="2772959450" sldId="300"/>
            <ac:spMk id="10" creationId="{8D0EFEFF-3D4A-4730-856C-6B5CBC3867D0}"/>
          </ac:spMkLst>
        </pc:spChg>
        <pc:spChg chg="mod">
          <ac:chgData name="Julia Watts" userId="86fc1eda-f4e6-4ed4-a48b-a43e2268c7e1" providerId="ADAL" clId="{A45C21DC-29F0-4C1C-AE5B-F664D714D7E0}" dt="2022-10-17T22:11:45.070" v="497" actId="688"/>
          <ac:spMkLst>
            <pc:docMk/>
            <pc:sldMk cId="2772959450" sldId="300"/>
            <ac:spMk id="11" creationId="{16A9C4F2-E2FF-483E-81BA-1CEC42A20C5C}"/>
          </ac:spMkLst>
        </pc:spChg>
        <pc:picChg chg="del">
          <ac:chgData name="Julia Watts" userId="86fc1eda-f4e6-4ed4-a48b-a43e2268c7e1" providerId="ADAL" clId="{A45C21DC-29F0-4C1C-AE5B-F664D714D7E0}" dt="2022-10-17T22:10:33.780" v="462" actId="478"/>
          <ac:picMkLst>
            <pc:docMk/>
            <pc:sldMk cId="2772959450" sldId="300"/>
            <ac:picMk id="4" creationId="{3480DFDE-359E-8579-E9F5-14C192B0C18F}"/>
          </ac:picMkLst>
        </pc:picChg>
        <pc:picChg chg="add del">
          <ac:chgData name="Julia Watts" userId="86fc1eda-f4e6-4ed4-a48b-a43e2268c7e1" providerId="ADAL" clId="{A45C21DC-29F0-4C1C-AE5B-F664D714D7E0}" dt="2022-10-17T22:10:33.780" v="462" actId="478"/>
          <ac:picMkLst>
            <pc:docMk/>
            <pc:sldMk cId="2772959450" sldId="300"/>
            <ac:picMk id="4097" creationId="{0D4D3714-E839-433A-883D-70A775DA639A}"/>
          </ac:picMkLst>
        </pc:picChg>
        <pc:picChg chg="add mod">
          <ac:chgData name="Julia Watts" userId="86fc1eda-f4e6-4ed4-a48b-a43e2268c7e1" providerId="ADAL" clId="{A45C21DC-29F0-4C1C-AE5B-F664D714D7E0}" dt="2022-10-17T22:11:38.470" v="495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addSp delSp modSp mod">
        <pc:chgData name="Julia Watts" userId="86fc1eda-f4e6-4ed4-a48b-a43e2268c7e1" providerId="ADAL" clId="{A45C21DC-29F0-4C1C-AE5B-F664D714D7E0}" dt="2022-10-17T22:09:55.908" v="460" actId="207"/>
        <pc:sldMkLst>
          <pc:docMk/>
          <pc:sldMk cId="737396426" sldId="301"/>
        </pc:sldMkLst>
        <pc:spChg chg="mod">
          <ac:chgData name="Julia Watts" userId="86fc1eda-f4e6-4ed4-a48b-a43e2268c7e1" providerId="ADAL" clId="{A45C21DC-29F0-4C1C-AE5B-F664D714D7E0}" dt="2022-10-17T22:09:55.908" v="460" actId="207"/>
          <ac:spMkLst>
            <pc:docMk/>
            <pc:sldMk cId="737396426" sldId="301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3:42:48.237" v="16" actId="313"/>
          <ac:spMkLst>
            <pc:docMk/>
            <pc:sldMk cId="737396426" sldId="301"/>
            <ac:spMk id="7" creationId="{D77C41C8-A354-483D-A1D6-756CB86194DA}"/>
          </ac:spMkLst>
        </pc:spChg>
        <pc:spChg chg="mod">
          <ac:chgData name="Julia Watts" userId="86fc1eda-f4e6-4ed4-a48b-a43e2268c7e1" providerId="ADAL" clId="{A45C21DC-29F0-4C1C-AE5B-F664D714D7E0}" dt="2022-10-17T22:09:09.443" v="459" actId="20577"/>
          <ac:spMkLst>
            <pc:docMk/>
            <pc:sldMk cId="737396426" sldId="301"/>
            <ac:spMk id="9" creationId="{EB225D2E-E627-4A9D-9729-9B25F1687419}"/>
          </ac:spMkLst>
        </pc:spChg>
        <pc:picChg chg="del">
          <ac:chgData name="Julia Watts" userId="86fc1eda-f4e6-4ed4-a48b-a43e2268c7e1" providerId="ADAL" clId="{A45C21DC-29F0-4C1C-AE5B-F664D714D7E0}" dt="2022-10-17T22:06:45.855" v="378" actId="478"/>
          <ac:picMkLst>
            <pc:docMk/>
            <pc:sldMk cId="737396426" sldId="301"/>
            <ac:picMk id="3" creationId="{058F11A0-3484-1FF7-CE3F-B8A413968C89}"/>
          </ac:picMkLst>
        </pc:picChg>
        <pc:picChg chg="add del">
          <ac:chgData name="Julia Watts" userId="86fc1eda-f4e6-4ed4-a48b-a43e2268c7e1" providerId="ADAL" clId="{A45C21DC-29F0-4C1C-AE5B-F664D714D7E0}" dt="2022-10-17T22:06:45.855" v="378" actId="478"/>
          <ac:picMkLst>
            <pc:docMk/>
            <pc:sldMk cId="737396426" sldId="301"/>
            <ac:picMk id="3073" creationId="{C8F95B16-38FF-4DB6-A113-6D37FEAABE93}"/>
          </ac:picMkLst>
        </pc:picChg>
        <pc:picChg chg="add mod">
          <ac:chgData name="Julia Watts" userId="86fc1eda-f4e6-4ed4-a48b-a43e2268c7e1" providerId="ADAL" clId="{A45C21DC-29F0-4C1C-AE5B-F664D714D7E0}" dt="2022-10-17T22:07:03.064" v="383" actId="692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A45C21DC-29F0-4C1C-AE5B-F664D714D7E0}" dt="2022-10-17T13:42:49.581" v="18" actId="313"/>
        <pc:sldMkLst>
          <pc:docMk/>
          <pc:sldMk cId="542962669" sldId="305"/>
        </pc:sldMkLst>
        <pc:spChg chg="mod">
          <ac:chgData name="Julia Watts" userId="86fc1eda-f4e6-4ed4-a48b-a43e2268c7e1" providerId="ADAL" clId="{A45C21DC-29F0-4C1C-AE5B-F664D714D7E0}" dt="2022-10-17T13:42:49.581" v="18" actId="313"/>
          <ac:spMkLst>
            <pc:docMk/>
            <pc:sldMk cId="542962669" sldId="305"/>
            <ac:spMk id="3" creationId="{15C8F8CC-FB9E-4897-8423-2311EFC1084E}"/>
          </ac:spMkLst>
        </pc:spChg>
      </pc:sldChg>
      <pc:sldChg chg="modSp mod">
        <pc:chgData name="Julia Watts" userId="86fc1eda-f4e6-4ed4-a48b-a43e2268c7e1" providerId="ADAL" clId="{A45C21DC-29F0-4C1C-AE5B-F664D714D7E0}" dt="2022-10-17T13:42:52.755" v="22" actId="313"/>
        <pc:sldMkLst>
          <pc:docMk/>
          <pc:sldMk cId="3344161022" sldId="322"/>
        </pc:sldMkLst>
        <pc:spChg chg="mod">
          <ac:chgData name="Julia Watts" userId="86fc1eda-f4e6-4ed4-a48b-a43e2268c7e1" providerId="ADAL" clId="{A45C21DC-29F0-4C1C-AE5B-F664D714D7E0}" dt="2022-10-17T13:42:52.755" v="22" actId="313"/>
          <ac:spMkLst>
            <pc:docMk/>
            <pc:sldMk cId="3344161022" sldId="322"/>
            <ac:spMk id="25" creationId="{286780D9-CE70-4358-8862-C809CB850FDA}"/>
          </ac:spMkLst>
        </pc:spChg>
      </pc:sldChg>
      <pc:sldChg chg="addSp delSp modSp mod setBg">
        <pc:chgData name="Julia Watts" userId="86fc1eda-f4e6-4ed4-a48b-a43e2268c7e1" providerId="ADAL" clId="{A45C21DC-29F0-4C1C-AE5B-F664D714D7E0}" dt="2022-10-17T22:13:47.059" v="519" actId="207"/>
        <pc:sldMkLst>
          <pc:docMk/>
          <pc:sldMk cId="948325195" sldId="323"/>
        </pc:sldMkLst>
        <pc:spChg chg="del mod">
          <ac:chgData name="Julia Watts" userId="86fc1eda-f4e6-4ed4-a48b-a43e2268c7e1" providerId="ADAL" clId="{A45C21DC-29F0-4C1C-AE5B-F664D714D7E0}" dt="2022-10-17T20:26:02.644" v="296" actId="478"/>
          <ac:spMkLst>
            <pc:docMk/>
            <pc:sldMk cId="948325195" sldId="323"/>
            <ac:spMk id="2" creationId="{8B169765-4A72-4439-B0FB-B7C95FBE889A}"/>
          </ac:spMkLst>
        </pc:spChg>
        <pc:spChg chg="mod">
          <ac:chgData name="Julia Watts" userId="86fc1eda-f4e6-4ed4-a48b-a43e2268c7e1" providerId="ADAL" clId="{A45C21DC-29F0-4C1C-AE5B-F664D714D7E0}" dt="2022-10-17T20:24:40.192" v="292" actId="207"/>
          <ac:spMkLst>
            <pc:docMk/>
            <pc:sldMk cId="948325195" sldId="323"/>
            <ac:spMk id="5" creationId="{00000000-0000-0000-0000-000000000000}"/>
          </ac:spMkLst>
        </pc:spChg>
        <pc:spChg chg="mod">
          <ac:chgData name="Julia Watts" userId="86fc1eda-f4e6-4ed4-a48b-a43e2268c7e1" providerId="ADAL" clId="{A45C21DC-29F0-4C1C-AE5B-F664D714D7E0}" dt="2022-10-17T13:42:46.547" v="13" actId="313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A45C21DC-29F0-4C1C-AE5B-F664D714D7E0}" dt="2022-10-17T22:13:47.059" v="519" actId="207"/>
          <ac:spMkLst>
            <pc:docMk/>
            <pc:sldMk cId="948325195" sldId="323"/>
            <ac:spMk id="9" creationId="{66FB5A57-2AC5-47C8-AD79-4DB5694B3FE3}"/>
          </ac:spMkLst>
        </pc:spChg>
        <pc:spChg chg="mod">
          <ac:chgData name="Julia Watts" userId="86fc1eda-f4e6-4ed4-a48b-a43e2268c7e1" providerId="ADAL" clId="{A45C21DC-29F0-4C1C-AE5B-F664D714D7E0}" dt="2022-10-17T20:27:49.321" v="306" actId="207"/>
          <ac:spMkLst>
            <pc:docMk/>
            <pc:sldMk cId="948325195" sldId="323"/>
            <ac:spMk id="10" creationId="{D28D597B-DADC-4782-9A60-8F993C239AF9}"/>
          </ac:spMkLst>
        </pc:spChg>
        <pc:picChg chg="del">
          <ac:chgData name="Julia Watts" userId="86fc1eda-f4e6-4ed4-a48b-a43e2268c7e1" providerId="ADAL" clId="{A45C21DC-29F0-4C1C-AE5B-F664D714D7E0}" dt="2022-10-17T21:48:59.341" v="308" actId="478"/>
          <ac:picMkLst>
            <pc:docMk/>
            <pc:sldMk cId="948325195" sldId="323"/>
            <ac:picMk id="3" creationId="{1AC1E0A6-066B-70E6-66AD-90165FE6E9E0}"/>
          </ac:picMkLst>
        </pc:picChg>
        <pc:picChg chg="add del mod">
          <ac:chgData name="Julia Watts" userId="86fc1eda-f4e6-4ed4-a48b-a43e2268c7e1" providerId="ADAL" clId="{A45C21DC-29F0-4C1C-AE5B-F664D714D7E0}" dt="2022-10-17T21:56:02.352" v="327" actId="478"/>
          <ac:picMkLst>
            <pc:docMk/>
            <pc:sldMk cId="948325195" sldId="323"/>
            <ac:picMk id="6" creationId="{E5652DAE-9908-4C1B-9106-019247F98044}"/>
          </ac:picMkLst>
        </pc:picChg>
        <pc:picChg chg="add mod">
          <ac:chgData name="Julia Watts" userId="86fc1eda-f4e6-4ed4-a48b-a43e2268c7e1" providerId="ADAL" clId="{A45C21DC-29F0-4C1C-AE5B-F664D714D7E0}" dt="2022-10-17T21:58:18.195" v="352" actId="1076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 mod">
        <pc:chgData name="Julia Watts" userId="86fc1eda-f4e6-4ed4-a48b-a43e2268c7e1" providerId="ADAL" clId="{A45C21DC-29F0-4C1C-AE5B-F664D714D7E0}" dt="2022-10-17T13:55:18.473" v="25" actId="313"/>
        <pc:sldMkLst>
          <pc:docMk/>
          <pc:sldMk cId="4111841414" sldId="330"/>
        </pc:sldMkLst>
        <pc:spChg chg="mod">
          <ac:chgData name="Julia Watts" userId="86fc1eda-f4e6-4ed4-a48b-a43e2268c7e1" providerId="ADAL" clId="{A45C21DC-29F0-4C1C-AE5B-F664D714D7E0}" dt="2022-10-17T13:55:18.473" v="25" actId="313"/>
          <ac:spMkLst>
            <pc:docMk/>
            <pc:sldMk cId="4111841414" sldId="330"/>
            <ac:spMk id="4" creationId="{28740703-8087-43AF-B2A8-ACFDCB7758ED}"/>
          </ac:spMkLst>
        </pc:spChg>
      </pc:sldChg>
      <pc:sldChg chg="modSp mod">
        <pc:chgData name="Julia Watts" userId="86fc1eda-f4e6-4ed4-a48b-a43e2268c7e1" providerId="ADAL" clId="{A45C21DC-29F0-4C1C-AE5B-F664D714D7E0}" dt="2022-10-17T13:42:53.243" v="23" actId="313"/>
        <pc:sldMkLst>
          <pc:docMk/>
          <pc:sldMk cId="735155355" sldId="332"/>
        </pc:sldMkLst>
        <pc:spChg chg="mod">
          <ac:chgData name="Julia Watts" userId="86fc1eda-f4e6-4ed4-a48b-a43e2268c7e1" providerId="ADAL" clId="{A45C21DC-29F0-4C1C-AE5B-F664D714D7E0}" dt="2022-10-17T13:42:53.243" v="23" actId="313"/>
          <ac:spMkLst>
            <pc:docMk/>
            <pc:sldMk cId="735155355" sldId="332"/>
            <ac:spMk id="4" creationId="{B27A7B6F-5105-16A5-4DB6-51FE61383365}"/>
          </ac:spMkLst>
        </pc:spChg>
      </pc:sldChg>
      <pc:sldChg chg="modSp mod">
        <pc:chgData name="Julia Watts" userId="86fc1eda-f4e6-4ed4-a48b-a43e2268c7e1" providerId="ADAL" clId="{A45C21DC-29F0-4C1C-AE5B-F664D714D7E0}" dt="2022-10-17T13:55:20.440" v="26" actId="313"/>
        <pc:sldMkLst>
          <pc:docMk/>
          <pc:sldMk cId="2992864909" sldId="337"/>
        </pc:sldMkLst>
        <pc:spChg chg="mod">
          <ac:chgData name="Julia Watts" userId="86fc1eda-f4e6-4ed4-a48b-a43e2268c7e1" providerId="ADAL" clId="{A45C21DC-29F0-4C1C-AE5B-F664D714D7E0}" dt="2022-10-17T13:55:20.440" v="26" actId="313"/>
          <ac:spMkLst>
            <pc:docMk/>
            <pc:sldMk cId="2992864909" sldId="337"/>
            <ac:spMk id="4" creationId="{28740703-8087-43AF-B2A8-ACFDCB7758ED}"/>
          </ac:spMkLst>
        </pc:spChg>
      </pc:sldChg>
    </pc:docChg>
  </pc:docChgLst>
  <pc:docChgLst>
    <pc:chgData name="Julia Watts" userId="S::julia.watts@hcde-texas.org::86fc1eda-f4e6-4ed4-a48b-a43e2268c7e1" providerId="AD" clId="Web-{915BB079-F827-4DBE-A653-0F520817C055}"/>
    <pc:docChg chg="modSld">
      <pc:chgData name="Julia Watts" userId="S::julia.watts@hcde-texas.org::86fc1eda-f4e6-4ed4-a48b-a43e2268c7e1" providerId="AD" clId="Web-{915BB079-F827-4DBE-A653-0F520817C055}" dt="2023-01-12T18:08:38.420" v="1" actId="1076"/>
      <pc:docMkLst>
        <pc:docMk/>
      </pc:docMkLst>
      <pc:sldChg chg="modSp">
        <pc:chgData name="Julia Watts" userId="S::julia.watts@hcde-texas.org::86fc1eda-f4e6-4ed4-a48b-a43e2268c7e1" providerId="AD" clId="Web-{915BB079-F827-4DBE-A653-0F520817C055}" dt="2023-01-12T18:08:38.420" v="1" actId="1076"/>
        <pc:sldMkLst>
          <pc:docMk/>
          <pc:sldMk cId="0" sldId="258"/>
        </pc:sldMkLst>
        <pc:spChg chg="mod">
          <ac:chgData name="Julia Watts" userId="S::julia.watts@hcde-texas.org::86fc1eda-f4e6-4ed4-a48b-a43e2268c7e1" providerId="AD" clId="Web-{915BB079-F827-4DBE-A653-0F520817C055}" dt="2023-01-12T18:08:38.420" v="1" actId="1076"/>
          <ac:spMkLst>
            <pc:docMk/>
            <pc:sldMk cId="0" sldId="258"/>
            <ac:spMk id="14" creationId="{D271CCF3-52D5-661B-87A1-BFBD3A37A398}"/>
          </ac:spMkLst>
        </pc:spChg>
      </pc:sldChg>
    </pc:docChg>
  </pc:docChgLst>
  <pc:docChgLst>
    <pc:chgData name="Julia Watts" userId="S::julia.watts@hcde-texas.org::86fc1eda-f4e6-4ed4-a48b-a43e2268c7e1" providerId="AD" clId="Web-{9FF60339-CE08-44DC-B854-E7954A664038}"/>
    <pc:docChg chg="modSld">
      <pc:chgData name="Julia Watts" userId="S::julia.watts@hcde-texas.org::86fc1eda-f4e6-4ed4-a48b-a43e2268c7e1" providerId="AD" clId="Web-{9FF60339-CE08-44DC-B854-E7954A664038}" dt="2022-10-19T20:28:35.496" v="1" actId="1076"/>
      <pc:docMkLst>
        <pc:docMk/>
      </pc:docMkLst>
      <pc:sldChg chg="modSp">
        <pc:chgData name="Julia Watts" userId="S::julia.watts@hcde-texas.org::86fc1eda-f4e6-4ed4-a48b-a43e2268c7e1" providerId="AD" clId="Web-{9FF60339-CE08-44DC-B854-E7954A664038}" dt="2022-10-19T20:28:35.496" v="1" actId="1076"/>
        <pc:sldMkLst>
          <pc:docMk/>
          <pc:sldMk cId="2944392172" sldId="286"/>
        </pc:sldMkLst>
        <pc:spChg chg="mod">
          <ac:chgData name="Julia Watts" userId="S::julia.watts@hcde-texas.org::86fc1eda-f4e6-4ed4-a48b-a43e2268c7e1" providerId="AD" clId="Web-{9FF60339-CE08-44DC-B854-E7954A664038}" dt="2022-10-19T20:28:35.496" v="1" actId="1076"/>
          <ac:spMkLst>
            <pc:docMk/>
            <pc:sldMk cId="2944392172" sldId="286"/>
            <ac:spMk id="4" creationId="{28740703-8087-43AF-B2A8-ACFDCB7758ED}"/>
          </ac:spMkLst>
        </pc:spChg>
      </pc:sldChg>
    </pc:docChg>
  </pc:docChgLst>
  <pc:docChgLst>
    <pc:chgData name="Julia Watts" userId="86fc1eda-f4e6-4ed4-a48b-a43e2268c7e1" providerId="ADAL" clId="{83C3A9F0-7A6D-432B-B0AD-594B5586E21E}"/>
    <pc:docChg chg="undo custSel delSld modSld">
      <pc:chgData name="Julia Watts" userId="86fc1eda-f4e6-4ed4-a48b-a43e2268c7e1" providerId="ADAL" clId="{83C3A9F0-7A6D-432B-B0AD-594B5586E21E}" dt="2022-12-12T23:57:10.375" v="326" actId="692"/>
      <pc:docMkLst>
        <pc:docMk/>
      </pc:docMkLst>
      <pc:sldChg chg="modSp">
        <pc:chgData name="Julia Watts" userId="86fc1eda-f4e6-4ed4-a48b-a43e2268c7e1" providerId="ADAL" clId="{83C3A9F0-7A6D-432B-B0AD-594B5586E21E}" dt="2022-12-12T19:31:42.631" v="0"/>
        <pc:sldMkLst>
          <pc:docMk/>
          <pc:sldMk cId="0" sldId="256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83C3A9F0-7A6D-432B-B0AD-594B5586E21E}" dt="2022-12-12T19:32:08.293" v="13" actId="20577"/>
        <pc:sldMkLst>
          <pc:docMk/>
          <pc:sldMk cId="0" sldId="257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57"/>
            <ac:spMk id="9" creationId="{00000000-0000-0000-0000-000000000000}"/>
          </ac:spMkLst>
        </pc:spChg>
        <pc:spChg chg="mod">
          <ac:chgData name="Julia Watts" userId="86fc1eda-f4e6-4ed4-a48b-a43e2268c7e1" providerId="ADAL" clId="{83C3A9F0-7A6D-432B-B0AD-594B5586E21E}" dt="2022-12-12T19:32:08.293" v="13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Julia Watts" userId="86fc1eda-f4e6-4ed4-a48b-a43e2268c7e1" providerId="ADAL" clId="{83C3A9F0-7A6D-432B-B0AD-594B5586E21E}" dt="2022-12-12T19:36:39.672" v="51" actId="20577"/>
        <pc:sldMkLst>
          <pc:docMk/>
          <pc:sldMk cId="0" sldId="259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83C3A9F0-7A6D-432B-B0AD-594B5586E21E}" dt="2022-12-12T19:36:39.672" v="51" actId="20577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83C3A9F0-7A6D-432B-B0AD-594B5586E21E}" dt="2022-12-12T19:35:15.647" v="18" actId="14100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83C3A9F0-7A6D-432B-B0AD-594B5586E21E}" dt="2022-12-12T19:46:05.123" v="71" actId="20577"/>
        <pc:sldMkLst>
          <pc:docMk/>
          <pc:sldMk cId="0" sldId="260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83C3A9F0-7A6D-432B-B0AD-594B5586E21E}" dt="2022-12-12T19:46:05.123" v="71" actId="20577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83C3A9F0-7A6D-432B-B0AD-594B5586E21E}" dt="2022-12-12T19:43:45.421" v="54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">
        <pc:chgData name="Julia Watts" userId="86fc1eda-f4e6-4ed4-a48b-a43e2268c7e1" providerId="ADAL" clId="{83C3A9F0-7A6D-432B-B0AD-594B5586E21E}" dt="2022-12-12T19:31:42.631" v="0"/>
        <pc:sldMkLst>
          <pc:docMk/>
          <pc:sldMk cId="0" sldId="261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83C3A9F0-7A6D-432B-B0AD-594B5586E21E}" dt="2022-12-12T19:51:43.615" v="90" actId="20577"/>
        <pc:sldMkLst>
          <pc:docMk/>
          <pc:sldMk cId="0" sldId="263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83C3A9F0-7A6D-432B-B0AD-594B5586E21E}" dt="2022-12-12T19:49:36.604" v="77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83C3A9F0-7A6D-432B-B0AD-594B5586E21E}" dt="2022-12-12T19:49:52.283" v="81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83C3A9F0-7A6D-432B-B0AD-594B5586E21E}" dt="2022-12-12T19:50:12.662" v="83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83C3A9F0-7A6D-432B-B0AD-594B5586E21E}" dt="2022-12-12T19:51:31.011" v="88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83C3A9F0-7A6D-432B-B0AD-594B5586E21E}" dt="2022-12-12T19:51:43.615" v="90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83C3A9F0-7A6D-432B-B0AD-594B5586E21E}" dt="2022-12-12T19:51:21.847" v="86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83C3A9F0-7A6D-432B-B0AD-594B5586E21E}" dt="2022-12-12T22:58:10.226" v="170" actId="1076"/>
        <pc:sldMkLst>
          <pc:docMk/>
          <pc:sldMk cId="0" sldId="266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83C3A9F0-7A6D-432B-B0AD-594B5586E21E}" dt="2022-12-12T22:58:10.226" v="170" actId="1076"/>
          <ac:picMkLst>
            <pc:docMk/>
            <pc:sldMk cId="0" sldId="266"/>
            <ac:picMk id="8" creationId="{31E65B38-A4A7-6119-5D59-CB20D8FEDE73}"/>
          </ac:picMkLst>
        </pc:picChg>
      </pc:sldChg>
      <pc:sldChg chg="modSp mod">
        <pc:chgData name="Julia Watts" userId="86fc1eda-f4e6-4ed4-a48b-a43e2268c7e1" providerId="ADAL" clId="{83C3A9F0-7A6D-432B-B0AD-594B5586E21E}" dt="2022-12-12T23:49:56.528" v="275" actId="692"/>
        <pc:sldMkLst>
          <pc:docMk/>
          <pc:sldMk cId="0" sldId="268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68"/>
            <ac:spMk id="9" creationId="{D3A7148F-382B-4A9D-B1E1-DD43360040EC}"/>
          </ac:spMkLst>
        </pc:spChg>
        <pc:picChg chg="mod">
          <ac:chgData name="Julia Watts" userId="86fc1eda-f4e6-4ed4-a48b-a43e2268c7e1" providerId="ADAL" clId="{83C3A9F0-7A6D-432B-B0AD-594B5586E21E}" dt="2022-12-12T23:49:56.528" v="275" actId="692"/>
          <ac:picMkLst>
            <pc:docMk/>
            <pc:sldMk cId="0" sldId="268"/>
            <ac:picMk id="4" creationId="{776C11E7-27A1-4E5E-C1EC-FD314410E67B}"/>
          </ac:picMkLst>
        </pc:picChg>
      </pc:sldChg>
      <pc:sldChg chg="modSp">
        <pc:chgData name="Julia Watts" userId="86fc1eda-f4e6-4ed4-a48b-a43e2268c7e1" providerId="ADAL" clId="{83C3A9F0-7A6D-432B-B0AD-594B5586E21E}" dt="2022-12-12T19:31:42.631" v="0"/>
        <pc:sldMkLst>
          <pc:docMk/>
          <pc:sldMk cId="0" sldId="278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83C3A9F0-7A6D-432B-B0AD-594B5586E21E}" dt="2022-12-12T19:31:42.631" v="0"/>
        <pc:sldMkLst>
          <pc:docMk/>
          <pc:sldMk cId="3170472316" sldId="283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83C3A9F0-7A6D-432B-B0AD-594B5586E21E}" dt="2022-12-12T19:56:28.549" v="100"/>
        <pc:sldMkLst>
          <pc:docMk/>
          <pc:sldMk cId="3063833069" sldId="285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83C3A9F0-7A6D-432B-B0AD-594B5586E21E}" dt="2022-12-12T19:54:20.507" v="93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83C3A9F0-7A6D-432B-B0AD-594B5586E21E}" dt="2022-12-12T19:56:28.549" v="100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83C3A9F0-7A6D-432B-B0AD-594B5586E21E}" dt="2022-12-12T19:54:46.507" v="97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83C3A9F0-7A6D-432B-B0AD-594B5586E21E}" dt="2022-12-12T19:55:04.597" v="99" actId="20577"/>
          <ac:spMkLst>
            <pc:docMk/>
            <pc:sldMk cId="3063833069" sldId="285"/>
            <ac:spMk id="12" creationId="{DC45B176-7DA9-432F-815F-365A3BCBA8C4}"/>
          </ac:spMkLst>
        </pc:spChg>
      </pc:sldChg>
      <pc:sldChg chg="modSp mod">
        <pc:chgData name="Julia Watts" userId="86fc1eda-f4e6-4ed4-a48b-a43e2268c7e1" providerId="ADAL" clId="{83C3A9F0-7A6D-432B-B0AD-594B5586E21E}" dt="2022-12-12T20:03:07.295" v="163" actId="20577"/>
        <pc:sldMkLst>
          <pc:docMk/>
          <pc:sldMk cId="2944392172" sldId="286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83C3A9F0-7A6D-432B-B0AD-594B5586E21E}" dt="2022-12-12T19:58:41.255" v="114" actId="6549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83C3A9F0-7A6D-432B-B0AD-594B5586E21E}" dt="2022-12-12T20:03:07.295" v="163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83C3A9F0-7A6D-432B-B0AD-594B5586E21E}" dt="2022-12-12T19:59:00.683" v="128" actId="20577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83C3A9F0-7A6D-432B-B0AD-594B5586E21E}" dt="2022-12-12T19:57:47.532" v="103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83C3A9F0-7A6D-432B-B0AD-594B5586E21E}" dt="2022-12-12T19:59:08.072" v="130" actId="20577"/>
          <ac:spMkLst>
            <pc:docMk/>
            <pc:sldMk cId="2944392172" sldId="286"/>
            <ac:spMk id="27" creationId="{2E0E3D17-73B8-C26B-3716-2DA23CBF04DB}"/>
          </ac:spMkLst>
        </pc:spChg>
        <pc:cxnChg chg="mod">
          <ac:chgData name="Julia Watts" userId="86fc1eda-f4e6-4ed4-a48b-a43e2268c7e1" providerId="ADAL" clId="{83C3A9F0-7A6D-432B-B0AD-594B5586E21E}" dt="2022-12-12T19:58:33.583" v="110" actId="1076"/>
          <ac:cxnSpMkLst>
            <pc:docMk/>
            <pc:sldMk cId="2944392172" sldId="286"/>
            <ac:cxnSpMk id="24" creationId="{C6701C72-CD2D-4B1C-AE54-C430A60303A1}"/>
          </ac:cxnSpMkLst>
        </pc:cxnChg>
      </pc:sldChg>
      <pc:sldChg chg="modSp mod">
        <pc:chgData name="Julia Watts" userId="86fc1eda-f4e6-4ed4-a48b-a43e2268c7e1" providerId="ADAL" clId="{83C3A9F0-7A6D-432B-B0AD-594B5586E21E}" dt="2022-12-12T20:01:22.509" v="158" actId="20577"/>
        <pc:sldMkLst>
          <pc:docMk/>
          <pc:sldMk cId="51383697" sldId="288"/>
        </pc:sldMkLst>
        <pc:spChg chg="mod">
          <ac:chgData name="Julia Watts" userId="86fc1eda-f4e6-4ed4-a48b-a43e2268c7e1" providerId="ADAL" clId="{83C3A9F0-7A6D-432B-B0AD-594B5586E21E}" dt="2022-12-12T20:01:22.509" v="158" actId="20577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83C3A9F0-7A6D-432B-B0AD-594B5586E21E}" dt="2022-12-12T20:01:08.992" v="146" actId="20577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83C3A9F0-7A6D-432B-B0AD-594B5586E21E}" dt="2022-12-12T20:00:30.619" v="135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83C3A9F0-7A6D-432B-B0AD-594B5586E21E}" dt="2022-12-12T19:59:35.329" v="132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83C3A9F0-7A6D-432B-B0AD-594B5586E21E}" dt="2022-12-12T20:00:46.406" v="139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83C3A9F0-7A6D-432B-B0AD-594B5586E21E}" dt="2022-12-12T19:59:41.118" v="134" actId="20577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83C3A9F0-7A6D-432B-B0AD-594B5586E21E}" dt="2022-12-12T20:00:39.132" v="136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83C3A9F0-7A6D-432B-B0AD-594B5586E21E}" dt="2022-12-12T23:47:34.398" v="264" actId="14826"/>
        <pc:sldMkLst>
          <pc:docMk/>
          <pc:sldMk cId="2396881180" sldId="290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2396881180" sldId="290"/>
            <ac:spMk id="4" creationId="{00000000-0000-0000-0000-000000000000}"/>
          </ac:spMkLst>
        </pc:spChg>
        <pc:picChg chg="mod">
          <ac:chgData name="Julia Watts" userId="86fc1eda-f4e6-4ed4-a48b-a43e2268c7e1" providerId="ADAL" clId="{83C3A9F0-7A6D-432B-B0AD-594B5586E21E}" dt="2022-12-12T23:47:34.398" v="264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83C3A9F0-7A6D-432B-B0AD-594B5586E21E}" dt="2022-12-12T22:55:37.530" v="167" actId="14826"/>
        <pc:sldMkLst>
          <pc:docMk/>
          <pc:sldMk cId="2709132332" sldId="291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83C3A9F0-7A6D-432B-B0AD-594B5586E21E}" dt="2022-12-12T22:55:37.530" v="167" actId="14826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83C3A9F0-7A6D-432B-B0AD-594B5586E21E}" dt="2022-12-12T23:47:14.110" v="263" actId="14826"/>
        <pc:sldMkLst>
          <pc:docMk/>
          <pc:sldMk cId="2292318377" sldId="292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2292318377" sldId="292"/>
            <ac:spMk id="4" creationId="{00000000-0000-0000-0000-000000000000}"/>
          </ac:spMkLst>
        </pc:spChg>
        <pc:picChg chg="mod">
          <ac:chgData name="Julia Watts" userId="86fc1eda-f4e6-4ed4-a48b-a43e2268c7e1" providerId="ADAL" clId="{83C3A9F0-7A6D-432B-B0AD-594B5586E21E}" dt="2022-12-12T23:47:14.110" v="263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 mod">
        <pc:chgData name="Julia Watts" userId="86fc1eda-f4e6-4ed4-a48b-a43e2268c7e1" providerId="ADAL" clId="{83C3A9F0-7A6D-432B-B0AD-594B5586E21E}" dt="2022-12-12T23:33:46.236" v="198" actId="14826"/>
        <pc:sldMkLst>
          <pc:docMk/>
          <pc:sldMk cId="2127143027" sldId="293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2127143027" sldId="293"/>
            <ac:spMk id="8" creationId="{30EA58EA-6700-4451-BB1F-A1CD90EA60E1}"/>
          </ac:spMkLst>
        </pc:spChg>
        <pc:picChg chg="mod">
          <ac:chgData name="Julia Watts" userId="86fc1eda-f4e6-4ed4-a48b-a43e2268c7e1" providerId="ADAL" clId="{83C3A9F0-7A6D-432B-B0AD-594B5586E21E}" dt="2022-12-12T23:33:46.236" v="198" actId="14826"/>
          <ac:picMkLst>
            <pc:docMk/>
            <pc:sldMk cId="2127143027" sldId="293"/>
            <ac:picMk id="3" creationId="{4DB096D8-4920-DCFD-ADE3-1164D2DE090F}"/>
          </ac:picMkLst>
        </pc:picChg>
      </pc:sldChg>
      <pc:sldChg chg="modSp mod">
        <pc:chgData name="Julia Watts" userId="86fc1eda-f4e6-4ed4-a48b-a43e2268c7e1" providerId="ADAL" clId="{83C3A9F0-7A6D-432B-B0AD-594B5586E21E}" dt="2022-12-12T22:58:54.501" v="171" actId="14826"/>
        <pc:sldMkLst>
          <pc:docMk/>
          <pc:sldMk cId="3612539687" sldId="297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83C3A9F0-7A6D-432B-B0AD-594B5586E21E}" dt="2022-12-12T22:58:54.501" v="171" actId="14826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83C3A9F0-7A6D-432B-B0AD-594B5586E21E}" dt="2022-12-12T23:07:47.845" v="176" actId="14826"/>
        <pc:sldMkLst>
          <pc:docMk/>
          <pc:sldMk cId="448106667" sldId="299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83C3A9F0-7A6D-432B-B0AD-594B5586E21E}" dt="2022-12-12T23:07:47.845" v="176" actId="14826"/>
          <ac:picMkLst>
            <pc:docMk/>
            <pc:sldMk cId="448106667" sldId="299"/>
            <ac:picMk id="3" creationId="{34409007-0BBA-A09E-AE47-9A0017D702CC}"/>
          </ac:picMkLst>
        </pc:picChg>
      </pc:sldChg>
      <pc:sldChg chg="addSp delSp modSp mod">
        <pc:chgData name="Julia Watts" userId="86fc1eda-f4e6-4ed4-a48b-a43e2268c7e1" providerId="ADAL" clId="{83C3A9F0-7A6D-432B-B0AD-594B5586E21E}" dt="2022-12-12T23:16:57.584" v="192" actId="14100"/>
        <pc:sldMkLst>
          <pc:docMk/>
          <pc:sldMk cId="2772959450" sldId="300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83C3A9F0-7A6D-432B-B0AD-594B5586E21E}" dt="2022-12-12T23:12:43.658" v="190" actId="1076"/>
          <ac:spMkLst>
            <pc:docMk/>
            <pc:sldMk cId="2772959450" sldId="300"/>
            <ac:spMk id="10" creationId="{8D0EFEFF-3D4A-4730-856C-6B5CBC3867D0}"/>
          </ac:spMkLst>
        </pc:spChg>
        <pc:spChg chg="add del mod">
          <ac:chgData name="Julia Watts" userId="86fc1eda-f4e6-4ed4-a48b-a43e2268c7e1" providerId="ADAL" clId="{83C3A9F0-7A6D-432B-B0AD-594B5586E21E}" dt="2022-12-12T23:10:45.379" v="184" actId="478"/>
          <ac:spMkLst>
            <pc:docMk/>
            <pc:sldMk cId="2772959450" sldId="300"/>
            <ac:spMk id="12" creationId="{E4636D8E-B249-49D6-B982-26AB55F25404}"/>
          </ac:spMkLst>
        </pc:spChg>
        <pc:picChg chg="add del mod">
          <ac:chgData name="Julia Watts" userId="86fc1eda-f4e6-4ed4-a48b-a43e2268c7e1" providerId="ADAL" clId="{83C3A9F0-7A6D-432B-B0AD-594B5586E21E}" dt="2022-12-12T23:16:57.584" v="192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83C3A9F0-7A6D-432B-B0AD-594B5586E21E}" dt="2022-12-12T23:17:52.695" v="196" actId="1076"/>
        <pc:sldMkLst>
          <pc:docMk/>
          <pc:sldMk cId="737396426" sldId="301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737396426" sldId="301"/>
            <ac:spMk id="7" creationId="{D77C41C8-A354-483D-A1D6-756CB86194DA}"/>
          </ac:spMkLst>
        </pc:spChg>
        <pc:spChg chg="mod">
          <ac:chgData name="Julia Watts" userId="86fc1eda-f4e6-4ed4-a48b-a43e2268c7e1" providerId="ADAL" clId="{83C3A9F0-7A6D-432B-B0AD-594B5586E21E}" dt="2022-12-12T23:17:52.695" v="196" actId="1076"/>
          <ac:spMkLst>
            <pc:docMk/>
            <pc:sldMk cId="737396426" sldId="301"/>
            <ac:spMk id="10" creationId="{41363792-5E5F-47F7-A965-97FBF433A5B8}"/>
          </ac:spMkLst>
        </pc:spChg>
        <pc:picChg chg="mod">
          <ac:chgData name="Julia Watts" userId="86fc1eda-f4e6-4ed4-a48b-a43e2268c7e1" providerId="ADAL" clId="{83C3A9F0-7A6D-432B-B0AD-594B5586E21E}" dt="2022-12-12T23:17:49.318" v="195" actId="14100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83C3A9F0-7A6D-432B-B0AD-594B5586E21E}" dt="2022-12-12T23:41:05.836" v="202" actId="14100"/>
        <pc:sldMkLst>
          <pc:docMk/>
          <pc:sldMk cId="542962669" sldId="305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83C3A9F0-7A6D-432B-B0AD-594B5586E21E}" dt="2022-12-12T23:41:05.836" v="202" actId="14100"/>
          <ac:picMkLst>
            <pc:docMk/>
            <pc:sldMk cId="542962669" sldId="305"/>
            <ac:picMk id="7" creationId="{90B2CA3B-1935-B074-226C-FDC45E94E35D}"/>
          </ac:picMkLst>
        </pc:picChg>
      </pc:sldChg>
      <pc:sldChg chg="modSp mod">
        <pc:chgData name="Julia Watts" userId="86fc1eda-f4e6-4ed4-a48b-a43e2268c7e1" providerId="ADAL" clId="{83C3A9F0-7A6D-432B-B0AD-594B5586E21E}" dt="2022-12-12T23:57:10.375" v="326" actId="692"/>
        <pc:sldMkLst>
          <pc:docMk/>
          <pc:sldMk cId="3344161022" sldId="322"/>
        </pc:sldMkLst>
        <pc:spChg chg="mod">
          <ac:chgData name="Julia Watts" userId="86fc1eda-f4e6-4ed4-a48b-a43e2268c7e1" providerId="ADAL" clId="{83C3A9F0-7A6D-432B-B0AD-594B5586E21E}" dt="2022-12-12T23:54:32.353" v="308" actId="14100"/>
          <ac:spMkLst>
            <pc:docMk/>
            <pc:sldMk cId="3344161022" sldId="322"/>
            <ac:spMk id="3" creationId="{68C995EA-C654-BBF5-7495-E0EE653D23A8}"/>
          </ac:spMkLst>
        </pc:spChg>
        <pc:spChg chg="mod">
          <ac:chgData name="Julia Watts" userId="86fc1eda-f4e6-4ed4-a48b-a43e2268c7e1" providerId="ADAL" clId="{83C3A9F0-7A6D-432B-B0AD-594B5586E21E}" dt="2022-12-12T23:52:50.502" v="289" actId="207"/>
          <ac:spMkLst>
            <pc:docMk/>
            <pc:sldMk cId="3344161022" sldId="322"/>
            <ac:spMk id="8" creationId="{EC200A3C-B746-4FA5-8100-EB6B715A9ADF}"/>
          </ac:spMkLst>
        </pc:spChg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3344161022" sldId="322"/>
            <ac:spMk id="25" creationId="{286780D9-CE70-4358-8862-C809CB850FDA}"/>
          </ac:spMkLst>
        </pc:spChg>
        <pc:picChg chg="mod ord">
          <ac:chgData name="Julia Watts" userId="86fc1eda-f4e6-4ed4-a48b-a43e2268c7e1" providerId="ADAL" clId="{83C3A9F0-7A6D-432B-B0AD-594B5586E21E}" dt="2022-12-12T23:57:10.375" v="326" actId="692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Julia Watts" userId="86fc1eda-f4e6-4ed4-a48b-a43e2268c7e1" providerId="ADAL" clId="{83C3A9F0-7A6D-432B-B0AD-594B5586E21E}" dt="2022-12-12T23:03:51.804" v="175" actId="20577"/>
        <pc:sldMkLst>
          <pc:docMk/>
          <pc:sldMk cId="948325195" sldId="323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83C3A9F0-7A6D-432B-B0AD-594B5586E21E}" dt="2022-12-12T23:03:51.804" v="175" actId="20577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83C3A9F0-7A6D-432B-B0AD-594B5586E21E}" dt="2022-12-12T23:03:37.990" v="174" actId="14100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 mod">
        <pc:chgData name="Julia Watts" userId="86fc1eda-f4e6-4ed4-a48b-a43e2268c7e1" providerId="ADAL" clId="{83C3A9F0-7A6D-432B-B0AD-594B5586E21E}" dt="2022-12-12T23:56:53.126" v="322" actId="692"/>
        <pc:sldMkLst>
          <pc:docMk/>
          <pc:sldMk cId="735155355" sldId="332"/>
        </pc:sldMkLst>
        <pc:spChg chg="mod">
          <ac:chgData name="Julia Watts" userId="86fc1eda-f4e6-4ed4-a48b-a43e2268c7e1" providerId="ADAL" clId="{83C3A9F0-7A6D-432B-B0AD-594B5586E21E}" dt="2022-12-12T19:31:42.631" v="0"/>
          <ac:spMkLst>
            <pc:docMk/>
            <pc:sldMk cId="735155355" sldId="332"/>
            <ac:spMk id="4" creationId="{B27A7B6F-5105-16A5-4DB6-51FE61383365}"/>
          </ac:spMkLst>
        </pc:spChg>
        <pc:picChg chg="mod">
          <ac:chgData name="Julia Watts" userId="86fc1eda-f4e6-4ed4-a48b-a43e2268c7e1" providerId="ADAL" clId="{83C3A9F0-7A6D-432B-B0AD-594B5586E21E}" dt="2022-12-12T23:56:53.126" v="322" actId="692"/>
          <ac:picMkLst>
            <pc:docMk/>
            <pc:sldMk cId="735155355" sldId="332"/>
            <ac:picMk id="5" creationId="{D5426D82-C2C4-B797-0362-331105DF34AC}"/>
          </ac:picMkLst>
        </pc:picChg>
      </pc:sldChg>
      <pc:sldChg chg="modSp mod">
        <pc:chgData name="Julia Watts" userId="86fc1eda-f4e6-4ed4-a48b-a43e2268c7e1" providerId="ADAL" clId="{83C3A9F0-7A6D-432B-B0AD-594B5586E21E}" dt="2022-12-12T23:44:50.534" v="262" actId="20577"/>
        <pc:sldMkLst>
          <pc:docMk/>
          <pc:sldMk cId="2992864909" sldId="337"/>
        </pc:sldMkLst>
        <pc:spChg chg="mod">
          <ac:chgData name="Julia Watts" userId="86fc1eda-f4e6-4ed4-a48b-a43e2268c7e1" providerId="ADAL" clId="{83C3A9F0-7A6D-432B-B0AD-594B5586E21E}" dt="2022-12-12T23:44:50.534" v="262" actId="20577"/>
          <ac:spMkLst>
            <pc:docMk/>
            <pc:sldMk cId="2992864909" sldId="337"/>
            <ac:spMk id="4" creationId="{28740703-8087-43AF-B2A8-ACFDCB7758ED}"/>
          </ac:spMkLst>
        </pc:spChg>
        <pc:spChg chg="mod">
          <ac:chgData name="Julia Watts" userId="86fc1eda-f4e6-4ed4-a48b-a43e2268c7e1" providerId="ADAL" clId="{83C3A9F0-7A6D-432B-B0AD-594B5586E21E}" dt="2022-12-12T23:44:39.204" v="250" actId="1076"/>
          <ac:spMkLst>
            <pc:docMk/>
            <pc:sldMk cId="2992864909" sldId="337"/>
            <ac:spMk id="11" creationId="{05D8FF09-763A-49CA-B4CA-74AB3D462CFE}"/>
          </ac:spMkLst>
        </pc:spChg>
        <pc:picChg chg="mod">
          <ac:chgData name="Julia Watts" userId="86fc1eda-f4e6-4ed4-a48b-a43e2268c7e1" providerId="ADAL" clId="{83C3A9F0-7A6D-432B-B0AD-594B5586E21E}" dt="2022-12-12T23:44:36.372" v="249" actId="1076"/>
          <ac:picMkLst>
            <pc:docMk/>
            <pc:sldMk cId="2992864909" sldId="337"/>
            <ac:picMk id="3" creationId="{87E6F8D4-EA4C-4136-B97B-6D429142E92E}"/>
          </ac:picMkLst>
        </pc:picChg>
      </pc:sldChg>
      <pc:sldChg chg="del">
        <pc:chgData name="Julia Watts" userId="86fc1eda-f4e6-4ed4-a48b-a43e2268c7e1" providerId="ADAL" clId="{83C3A9F0-7A6D-432B-B0AD-594B5586E21E}" dt="2022-12-12T23:44:44.829" v="251" actId="2696"/>
        <pc:sldMkLst>
          <pc:docMk/>
          <pc:sldMk cId="1910214467" sldId="338"/>
        </pc:sldMkLst>
      </pc:sldChg>
    </pc:docChg>
  </pc:docChgLst>
  <pc:docChgLst>
    <pc:chgData name="Julia Watts" userId="86fc1eda-f4e6-4ed4-a48b-a43e2268c7e1" providerId="ADAL" clId="{0B42BDD1-0693-4D74-A04D-25BADD9F940A}"/>
    <pc:docChg chg="undo custSel modSld">
      <pc:chgData name="Julia Watts" userId="86fc1eda-f4e6-4ed4-a48b-a43e2268c7e1" providerId="ADAL" clId="{0B42BDD1-0693-4D74-A04D-25BADD9F940A}" dt="2023-02-16T18:02:38.358" v="213" actId="692"/>
      <pc:docMkLst>
        <pc:docMk/>
      </pc:docMkLst>
      <pc:sldChg chg="modSp mod">
        <pc:chgData name="Julia Watts" userId="86fc1eda-f4e6-4ed4-a48b-a43e2268c7e1" providerId="ADAL" clId="{0B42BDD1-0693-4D74-A04D-25BADD9F940A}" dt="2023-02-15T18:08:32.568" v="9" actId="14100"/>
        <pc:sldMkLst>
          <pc:docMk/>
          <pc:sldMk cId="0" sldId="259"/>
        </pc:sldMkLst>
        <pc:spChg chg="mod">
          <ac:chgData name="Julia Watts" userId="86fc1eda-f4e6-4ed4-a48b-a43e2268c7e1" providerId="ADAL" clId="{0B42BDD1-0693-4D74-A04D-25BADD9F940A}" dt="2023-02-15T18:07:58.427" v="4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0B42BDD1-0693-4D74-A04D-25BADD9F940A}" dt="2023-02-15T18:08:32.568" v="9" actId="14100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0B42BDD1-0693-4D74-A04D-25BADD9F940A}" dt="2023-02-15T18:50:34.631" v="40" actId="20577"/>
        <pc:sldMkLst>
          <pc:docMk/>
          <pc:sldMk cId="0" sldId="260"/>
        </pc:sldMkLst>
        <pc:spChg chg="mod">
          <ac:chgData name="Julia Watts" userId="86fc1eda-f4e6-4ed4-a48b-a43e2268c7e1" providerId="ADAL" clId="{0B42BDD1-0693-4D74-A04D-25BADD9F940A}" dt="2023-02-15T18:50:34.631" v="40" actId="20577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0B42BDD1-0693-4D74-A04D-25BADD9F940A}" dt="2023-02-15T18:49:21.796" v="26" actId="692"/>
          <ac:picMkLst>
            <pc:docMk/>
            <pc:sldMk cId="0" sldId="260"/>
            <ac:picMk id="8" creationId="{85C965C2-4D8F-2FBD-857B-E30B88FECAB9}"/>
          </ac:picMkLst>
        </pc:picChg>
      </pc:sldChg>
      <pc:sldChg chg="modSp mod">
        <pc:chgData name="Julia Watts" userId="86fc1eda-f4e6-4ed4-a48b-a43e2268c7e1" providerId="ADAL" clId="{0B42BDD1-0693-4D74-A04D-25BADD9F940A}" dt="2023-02-15T20:51:07.371" v="72" actId="20577"/>
        <pc:sldMkLst>
          <pc:docMk/>
          <pc:sldMk cId="0" sldId="263"/>
        </pc:sldMkLst>
        <pc:spChg chg="mod">
          <ac:chgData name="Julia Watts" userId="86fc1eda-f4e6-4ed4-a48b-a43e2268c7e1" providerId="ADAL" clId="{0B42BDD1-0693-4D74-A04D-25BADD9F940A}" dt="2023-02-15T20:50:53.088" v="68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0B42BDD1-0693-4D74-A04D-25BADD9F940A}" dt="2023-02-15T20:51:07.371" v="72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0B42BDD1-0693-4D74-A04D-25BADD9F940A}" dt="2023-02-15T20:48:52.443" v="66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0B42BDD1-0693-4D74-A04D-25BADD9F940A}" dt="2023-02-15T20:47:46.507" v="62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0B42BDD1-0693-4D74-A04D-25BADD9F940A}" dt="2023-02-15T20:48:30.242" v="64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0B42BDD1-0693-4D74-A04D-25BADD9F940A}" dt="2023-02-15T20:47:33.150" v="55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0B42BDD1-0693-4D74-A04D-25BADD9F940A}" dt="2023-02-15T20:01:21.772" v="50" actId="692"/>
        <pc:sldMkLst>
          <pc:docMk/>
          <pc:sldMk cId="0" sldId="264"/>
        </pc:sldMkLst>
        <pc:picChg chg="mod">
          <ac:chgData name="Julia Watts" userId="86fc1eda-f4e6-4ed4-a48b-a43e2268c7e1" providerId="ADAL" clId="{0B42BDD1-0693-4D74-A04D-25BADD9F940A}" dt="2023-02-15T20:01:21.772" v="50" actId="692"/>
          <ac:picMkLst>
            <pc:docMk/>
            <pc:sldMk cId="0" sldId="264"/>
            <ac:picMk id="8" creationId="{BE0B684C-A2EE-8CE3-F0FD-86C171A01F95}"/>
          </ac:picMkLst>
        </pc:picChg>
      </pc:sldChg>
      <pc:sldChg chg="modSp mod">
        <pc:chgData name="Julia Watts" userId="86fc1eda-f4e6-4ed4-a48b-a43e2268c7e1" providerId="ADAL" clId="{0B42BDD1-0693-4D74-A04D-25BADD9F940A}" dt="2023-02-15T22:48:16.604" v="135" actId="14826"/>
        <pc:sldMkLst>
          <pc:docMk/>
          <pc:sldMk cId="0" sldId="266"/>
        </pc:sldMkLst>
        <pc:picChg chg="mod">
          <ac:chgData name="Julia Watts" userId="86fc1eda-f4e6-4ed4-a48b-a43e2268c7e1" providerId="ADAL" clId="{0B42BDD1-0693-4D74-A04D-25BADD9F940A}" dt="2023-02-15T22:48:16.604" v="135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 mod">
        <pc:chgData name="Julia Watts" userId="86fc1eda-f4e6-4ed4-a48b-a43e2268c7e1" providerId="ADAL" clId="{0B42BDD1-0693-4D74-A04D-25BADD9F940A}" dt="2023-02-15T20:52:46.121" v="83"/>
        <pc:sldMkLst>
          <pc:docMk/>
          <pc:sldMk cId="3063833069" sldId="285"/>
        </pc:sldMkLst>
        <pc:spChg chg="mod">
          <ac:chgData name="Julia Watts" userId="86fc1eda-f4e6-4ed4-a48b-a43e2268c7e1" providerId="ADAL" clId="{0B42BDD1-0693-4D74-A04D-25BADD9F940A}" dt="2023-02-15T20:51:41.191" v="74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0B42BDD1-0693-4D74-A04D-25BADD9F940A}" dt="2023-02-15T20:52:46.121" v="83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0B42BDD1-0693-4D74-A04D-25BADD9F940A}" dt="2023-02-15T20:51:53.555" v="78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0B42BDD1-0693-4D74-A04D-25BADD9F940A}" dt="2023-02-15T20:52:09.704" v="81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0B42BDD1-0693-4D74-A04D-25BADD9F940A}" dt="2023-02-15T21:00:37.773" v="114"/>
        <pc:sldMkLst>
          <pc:docMk/>
          <pc:sldMk cId="2944392172" sldId="286"/>
        </pc:sldMkLst>
        <pc:spChg chg="mod">
          <ac:chgData name="Julia Watts" userId="86fc1eda-f4e6-4ed4-a48b-a43e2268c7e1" providerId="ADAL" clId="{0B42BDD1-0693-4D74-A04D-25BADD9F940A}" dt="2023-02-15T20:59:28.760" v="102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0B42BDD1-0693-4D74-A04D-25BADD9F940A}" dt="2023-02-15T21:00:05.227" v="109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0B42BDD1-0693-4D74-A04D-25BADD9F940A}" dt="2023-02-15T20:59:39.353" v="104" actId="20577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0B42BDD1-0693-4D74-A04D-25BADD9F940A}" dt="2023-02-15T21:00:37.773" v="114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0B42BDD1-0693-4D74-A04D-25BADD9F940A}" dt="2023-02-15T20:59:57.852" v="106" actId="20577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0B42BDD1-0693-4D74-A04D-25BADD9F940A}" dt="2023-02-15T21:00:17.233" v="112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0B42BDD1-0693-4D74-A04D-25BADD9F940A}" dt="2023-02-15T20:58:22.134" v="100" actId="20577"/>
        <pc:sldMkLst>
          <pc:docMk/>
          <pc:sldMk cId="51383697" sldId="288"/>
        </pc:sldMkLst>
        <pc:spChg chg="mod">
          <ac:chgData name="Julia Watts" userId="86fc1eda-f4e6-4ed4-a48b-a43e2268c7e1" providerId="ADAL" clId="{0B42BDD1-0693-4D74-A04D-25BADD9F940A}" dt="2023-02-15T20:58:22.134" v="100" actId="20577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0B42BDD1-0693-4D74-A04D-25BADD9F940A}" dt="2023-02-15T20:54:03.840" v="86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0B42BDD1-0693-4D74-A04D-25BADD9F940A}" dt="2023-02-15T20:55:44.196" v="95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0B42BDD1-0693-4D74-A04D-25BADD9F940A}" dt="2023-02-15T20:54:53.240" v="94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0B42BDD1-0693-4D74-A04D-25BADD9F940A}" dt="2023-02-15T20:54:35.326" v="89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0B42BDD1-0693-4D74-A04D-25BADD9F940A}" dt="2023-02-15T20:56:24.122" v="97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0B42BDD1-0693-4D74-A04D-25BADD9F940A}" dt="2023-02-15T20:56:38.679" v="99" actId="20577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0B42BDD1-0693-4D74-A04D-25BADD9F940A}" dt="2023-02-15T20:55:56.882" v="96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0B42BDD1-0693-4D74-A04D-25BADD9F940A}" dt="2023-02-16T18:02:38.358" v="213" actId="692"/>
        <pc:sldMkLst>
          <pc:docMk/>
          <pc:sldMk cId="2396881180" sldId="290"/>
        </pc:sldMkLst>
        <pc:picChg chg="mod">
          <ac:chgData name="Julia Watts" userId="86fc1eda-f4e6-4ed4-a48b-a43e2268c7e1" providerId="ADAL" clId="{0B42BDD1-0693-4D74-A04D-25BADD9F940A}" dt="2023-02-16T18:02:38.358" v="213" actId="692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0B42BDD1-0693-4D74-A04D-25BADD9F940A}" dt="2023-02-15T22:43:24.135" v="128" actId="732"/>
        <pc:sldMkLst>
          <pc:docMk/>
          <pc:sldMk cId="2709132332" sldId="291"/>
        </pc:sldMkLst>
        <pc:picChg chg="mod modCrop">
          <ac:chgData name="Julia Watts" userId="86fc1eda-f4e6-4ed4-a48b-a43e2268c7e1" providerId="ADAL" clId="{0B42BDD1-0693-4D74-A04D-25BADD9F940A}" dt="2023-02-15T22:43:24.135" v="128" actId="732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0B42BDD1-0693-4D74-A04D-25BADD9F940A}" dt="2023-02-16T18:02:11.640" v="202" actId="692"/>
        <pc:sldMkLst>
          <pc:docMk/>
          <pc:sldMk cId="2292318377" sldId="292"/>
        </pc:sldMkLst>
        <pc:picChg chg="mod">
          <ac:chgData name="Julia Watts" userId="86fc1eda-f4e6-4ed4-a48b-a43e2268c7e1" providerId="ADAL" clId="{0B42BDD1-0693-4D74-A04D-25BADD9F940A}" dt="2023-02-16T18:02:11.640" v="202" actId="692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 mod">
        <pc:chgData name="Julia Watts" userId="86fc1eda-f4e6-4ed4-a48b-a43e2268c7e1" providerId="ADAL" clId="{0B42BDD1-0693-4D74-A04D-25BADD9F940A}" dt="2023-02-15T22:45:55.935" v="132" actId="14100"/>
        <pc:sldMkLst>
          <pc:docMk/>
          <pc:sldMk cId="3612539687" sldId="297"/>
        </pc:sldMkLst>
        <pc:picChg chg="mod">
          <ac:chgData name="Julia Watts" userId="86fc1eda-f4e6-4ed4-a48b-a43e2268c7e1" providerId="ADAL" clId="{0B42BDD1-0693-4D74-A04D-25BADD9F940A}" dt="2023-02-15T22:45:55.935" v="132" actId="14100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0B42BDD1-0693-4D74-A04D-25BADD9F940A}" dt="2023-02-16T17:43:51.339" v="168" actId="14826"/>
        <pc:sldMkLst>
          <pc:docMk/>
          <pc:sldMk cId="448106667" sldId="299"/>
        </pc:sldMkLst>
        <pc:picChg chg="mod">
          <ac:chgData name="Julia Watts" userId="86fc1eda-f4e6-4ed4-a48b-a43e2268c7e1" providerId="ADAL" clId="{0B42BDD1-0693-4D74-A04D-25BADD9F940A}" dt="2023-02-16T17:43:51.339" v="168" actId="14826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0B42BDD1-0693-4D74-A04D-25BADD9F940A}" dt="2023-02-16T17:58:15.605" v="197" actId="313"/>
        <pc:sldMkLst>
          <pc:docMk/>
          <pc:sldMk cId="2772959450" sldId="300"/>
        </pc:sldMkLst>
        <pc:spChg chg="mod">
          <ac:chgData name="Julia Watts" userId="86fc1eda-f4e6-4ed4-a48b-a43e2268c7e1" providerId="ADAL" clId="{0B42BDD1-0693-4D74-A04D-25BADD9F940A}" dt="2023-02-16T17:58:15.605" v="197" actId="313"/>
          <ac:spMkLst>
            <pc:docMk/>
            <pc:sldMk cId="2772959450" sldId="300"/>
            <ac:spMk id="7" creationId="{C17F916C-6AC8-41F8-8F46-A69A359EE6A4}"/>
          </ac:spMkLst>
        </pc:spChg>
        <pc:picChg chg="mod">
          <ac:chgData name="Julia Watts" userId="86fc1eda-f4e6-4ed4-a48b-a43e2268c7e1" providerId="ADAL" clId="{0B42BDD1-0693-4D74-A04D-25BADD9F940A}" dt="2023-02-16T17:50:59.748" v="172" actId="1076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0B42BDD1-0693-4D74-A04D-25BADD9F940A}" dt="2023-02-16T17:58:18.347" v="198" actId="313"/>
        <pc:sldMkLst>
          <pc:docMk/>
          <pc:sldMk cId="737396426" sldId="301"/>
        </pc:sldMkLst>
        <pc:spChg chg="mod">
          <ac:chgData name="Julia Watts" userId="86fc1eda-f4e6-4ed4-a48b-a43e2268c7e1" providerId="ADAL" clId="{0B42BDD1-0693-4D74-A04D-25BADD9F940A}" dt="2023-02-16T17:58:18.347" v="198" actId="313"/>
          <ac:spMkLst>
            <pc:docMk/>
            <pc:sldMk cId="737396426" sldId="301"/>
            <ac:spMk id="7" creationId="{D77C41C8-A354-483D-A1D6-756CB86194DA}"/>
          </ac:spMkLst>
        </pc:spChg>
        <pc:picChg chg="mod">
          <ac:chgData name="Julia Watts" userId="86fc1eda-f4e6-4ed4-a48b-a43e2268c7e1" providerId="ADAL" clId="{0B42BDD1-0693-4D74-A04D-25BADD9F940A}" dt="2023-02-16T17:56:10.697" v="181" actId="692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0B42BDD1-0693-4D74-A04D-25BADD9F940A}" dt="2023-02-16T17:01:18.634" v="144" actId="14826"/>
        <pc:sldMkLst>
          <pc:docMk/>
          <pc:sldMk cId="542962669" sldId="305"/>
        </pc:sldMkLst>
        <pc:picChg chg="mod">
          <ac:chgData name="Julia Watts" userId="86fc1eda-f4e6-4ed4-a48b-a43e2268c7e1" providerId="ADAL" clId="{0B42BDD1-0693-4D74-A04D-25BADD9F940A}" dt="2023-02-16T17:01:18.634" v="144" actId="14826"/>
          <ac:picMkLst>
            <pc:docMk/>
            <pc:sldMk cId="542962669" sldId="305"/>
            <ac:picMk id="7" creationId="{90B2CA3B-1935-B074-226C-FDC45E94E35D}"/>
          </ac:picMkLst>
        </pc:picChg>
      </pc:sldChg>
      <pc:sldChg chg="modSp mod">
        <pc:chgData name="Julia Watts" userId="86fc1eda-f4e6-4ed4-a48b-a43e2268c7e1" providerId="ADAL" clId="{0B42BDD1-0693-4D74-A04D-25BADD9F940A}" dt="2023-02-16T17:42:25.752" v="167" actId="692"/>
        <pc:sldMkLst>
          <pc:docMk/>
          <pc:sldMk cId="948325195" sldId="323"/>
        </pc:sldMkLst>
        <pc:spChg chg="mod">
          <ac:chgData name="Julia Watts" userId="86fc1eda-f4e6-4ed4-a48b-a43e2268c7e1" providerId="ADAL" clId="{0B42BDD1-0693-4D74-A04D-25BADD9F940A}" dt="2023-02-16T17:42:06.921" v="162" actId="1076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0B42BDD1-0693-4D74-A04D-25BADD9F940A}" dt="2023-02-16T17:42:25.752" v="167" actId="692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 mod">
        <pc:chgData name="Julia Watts" userId="86fc1eda-f4e6-4ed4-a48b-a43e2268c7e1" providerId="ADAL" clId="{0B42BDD1-0693-4D74-A04D-25BADD9F940A}" dt="2023-02-16T17:57:27.987" v="196" actId="20577"/>
        <pc:sldMkLst>
          <pc:docMk/>
          <pc:sldMk cId="2992864909" sldId="337"/>
        </pc:sldMkLst>
        <pc:spChg chg="mod">
          <ac:chgData name="Julia Watts" userId="86fc1eda-f4e6-4ed4-a48b-a43e2268c7e1" providerId="ADAL" clId="{0B42BDD1-0693-4D74-A04D-25BADD9F940A}" dt="2023-02-16T17:57:27.987" v="196" actId="20577"/>
          <ac:spMkLst>
            <pc:docMk/>
            <pc:sldMk cId="2992864909" sldId="337"/>
            <ac:spMk id="4" creationId="{28740703-8087-43AF-B2A8-ACFDCB7758ED}"/>
          </ac:spMkLst>
        </pc:spChg>
      </pc:sldChg>
    </pc:docChg>
  </pc:docChgLst>
  <pc:docChgLst>
    <pc:chgData name="Julia Watts" userId="86fc1eda-f4e6-4ed4-a48b-a43e2268c7e1" providerId="ADAL" clId="{E7B94D01-3F88-4FD3-A2B4-19B20E436D83}"/>
    <pc:docChg chg="undo redo custSel addSld modSld">
      <pc:chgData name="Julia Watts" userId="86fc1eda-f4e6-4ed4-a48b-a43e2268c7e1" providerId="ADAL" clId="{E7B94D01-3F88-4FD3-A2B4-19B20E436D83}" dt="2022-11-14T23:13:45.895" v="543" actId="207"/>
      <pc:docMkLst>
        <pc:docMk/>
      </pc:docMkLst>
      <pc:sldChg chg="modSp mod">
        <pc:chgData name="Julia Watts" userId="86fc1eda-f4e6-4ed4-a48b-a43e2268c7e1" providerId="ADAL" clId="{E7B94D01-3F88-4FD3-A2B4-19B20E436D83}" dt="2022-11-14T17:04:15.193" v="0" actId="313"/>
        <pc:sldMkLst>
          <pc:docMk/>
          <pc:sldMk cId="0" sldId="256"/>
        </pc:sldMkLst>
        <pc:spChg chg="mod">
          <ac:chgData name="Julia Watts" userId="86fc1eda-f4e6-4ed4-a48b-a43e2268c7e1" providerId="ADAL" clId="{E7B94D01-3F88-4FD3-A2B4-19B20E436D83}" dt="2022-11-14T17:04:15.193" v="0" actId="313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E7B94D01-3F88-4FD3-A2B4-19B20E436D83}" dt="2022-11-14T17:04:16.464" v="1" actId="313"/>
        <pc:sldMkLst>
          <pc:docMk/>
          <pc:sldMk cId="0" sldId="257"/>
        </pc:sldMkLst>
        <pc:spChg chg="mod">
          <ac:chgData name="Julia Watts" userId="86fc1eda-f4e6-4ed4-a48b-a43e2268c7e1" providerId="ADAL" clId="{E7B94D01-3F88-4FD3-A2B4-19B20E436D83}" dt="2022-11-14T17:04:16.464" v="1" actId="313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Julia Watts" userId="86fc1eda-f4e6-4ed4-a48b-a43e2268c7e1" providerId="ADAL" clId="{E7B94D01-3F88-4FD3-A2B4-19B20E436D83}" dt="2022-11-14T19:39:52.980" v="114" actId="20577"/>
        <pc:sldMkLst>
          <pc:docMk/>
          <pc:sldMk cId="0" sldId="259"/>
        </pc:sldMkLst>
        <pc:spChg chg="mod">
          <ac:chgData name="Julia Watts" userId="86fc1eda-f4e6-4ed4-a48b-a43e2268c7e1" providerId="ADAL" clId="{E7B94D01-3F88-4FD3-A2B4-19B20E436D83}" dt="2022-11-14T17:04:20.777" v="2" actId="313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E7B94D01-3F88-4FD3-A2B4-19B20E436D83}" dt="2022-11-14T19:39:52.980" v="114" actId="20577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E7B94D01-3F88-4FD3-A2B4-19B20E436D83}" dt="2022-11-14T19:38:51.526" v="88" actId="14100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E7B94D01-3F88-4FD3-A2B4-19B20E436D83}" dt="2022-11-14T21:22:00.457" v="369" actId="20577"/>
        <pc:sldMkLst>
          <pc:docMk/>
          <pc:sldMk cId="0" sldId="260"/>
        </pc:sldMkLst>
        <pc:spChg chg="mod">
          <ac:chgData name="Julia Watts" userId="86fc1eda-f4e6-4ed4-a48b-a43e2268c7e1" providerId="ADAL" clId="{E7B94D01-3F88-4FD3-A2B4-19B20E436D83}" dt="2022-11-14T17:04:26.480" v="3" actId="313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E7B94D01-3F88-4FD3-A2B4-19B20E436D83}" dt="2022-11-14T21:22:00.457" v="369" actId="20577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E7B94D01-3F88-4FD3-A2B4-19B20E436D83}" dt="2022-11-14T19:42:41.374" v="119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 mod">
        <pc:chgData name="Julia Watts" userId="86fc1eda-f4e6-4ed4-a48b-a43e2268c7e1" providerId="ADAL" clId="{E7B94D01-3F88-4FD3-A2B4-19B20E436D83}" dt="2022-11-14T17:04:29.169" v="4" actId="313"/>
        <pc:sldMkLst>
          <pc:docMk/>
          <pc:sldMk cId="0" sldId="261"/>
        </pc:sldMkLst>
        <pc:spChg chg="mod">
          <ac:chgData name="Julia Watts" userId="86fc1eda-f4e6-4ed4-a48b-a43e2268c7e1" providerId="ADAL" clId="{E7B94D01-3F88-4FD3-A2B4-19B20E436D83}" dt="2022-11-14T17:04:29.169" v="4" actId="313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E7B94D01-3F88-4FD3-A2B4-19B20E436D83}" dt="2022-11-14T19:53:59.538" v="178" actId="20577"/>
        <pc:sldMkLst>
          <pc:docMk/>
          <pc:sldMk cId="0" sldId="263"/>
        </pc:sldMkLst>
        <pc:spChg chg="mod">
          <ac:chgData name="Julia Watts" userId="86fc1eda-f4e6-4ed4-a48b-a43e2268c7e1" providerId="ADAL" clId="{E7B94D01-3F88-4FD3-A2B4-19B20E436D83}" dt="2022-11-14T17:04:30.703" v="5" actId="313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E7B94D01-3F88-4FD3-A2B4-19B20E436D83}" dt="2022-11-14T19:53:24.862" v="172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E7B94D01-3F88-4FD3-A2B4-19B20E436D83}" dt="2022-11-14T19:53:46.961" v="175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E7B94D01-3F88-4FD3-A2B4-19B20E436D83}" dt="2022-11-14T19:53:59.538" v="178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E7B94D01-3F88-4FD3-A2B4-19B20E436D83}" dt="2022-11-14T19:45:11.993" v="153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E7B94D01-3F88-4FD3-A2B4-19B20E436D83}" dt="2022-11-14T19:45:07.901" v="151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E7B94D01-3F88-4FD3-A2B4-19B20E436D83}" dt="2022-11-14T19:44:16.896" v="147" actId="20577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E7B94D01-3F88-4FD3-A2B4-19B20E436D83}" dt="2022-11-14T21:52:57.702" v="375" actId="14826"/>
        <pc:sldMkLst>
          <pc:docMk/>
          <pc:sldMk cId="0" sldId="264"/>
        </pc:sldMkLst>
        <pc:spChg chg="mod">
          <ac:chgData name="Julia Watts" userId="86fc1eda-f4e6-4ed4-a48b-a43e2268c7e1" providerId="ADAL" clId="{E7B94D01-3F88-4FD3-A2B4-19B20E436D83}" dt="2022-11-14T21:38:04.493" v="374" actId="692"/>
          <ac:spMkLst>
            <pc:docMk/>
            <pc:sldMk cId="0" sldId="264"/>
            <ac:spMk id="6" creationId="{92A2F9D7-F5DA-4FA5-BD69-D05D6CF58904}"/>
          </ac:spMkLst>
        </pc:spChg>
        <pc:picChg chg="mod">
          <ac:chgData name="Julia Watts" userId="86fc1eda-f4e6-4ed4-a48b-a43e2268c7e1" providerId="ADAL" clId="{E7B94D01-3F88-4FD3-A2B4-19B20E436D83}" dt="2022-11-14T21:52:57.702" v="375" actId="14826"/>
          <ac:picMkLst>
            <pc:docMk/>
            <pc:sldMk cId="0" sldId="264"/>
            <ac:picMk id="8" creationId="{BE0B684C-A2EE-8CE3-F0FD-86C171A01F95}"/>
          </ac:picMkLst>
        </pc:picChg>
      </pc:sldChg>
      <pc:sldChg chg="modSp mod">
        <pc:chgData name="Julia Watts" userId="86fc1eda-f4e6-4ed4-a48b-a43e2268c7e1" providerId="ADAL" clId="{E7B94D01-3F88-4FD3-A2B4-19B20E436D83}" dt="2022-11-14T18:34:12.409" v="71" actId="1076"/>
        <pc:sldMkLst>
          <pc:docMk/>
          <pc:sldMk cId="0" sldId="266"/>
        </pc:sldMkLst>
        <pc:spChg chg="mod">
          <ac:chgData name="Julia Watts" userId="86fc1eda-f4e6-4ed4-a48b-a43e2268c7e1" providerId="ADAL" clId="{E7B94D01-3F88-4FD3-A2B4-19B20E436D83}" dt="2022-11-14T17:04:41.416" v="12" actId="313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E7B94D01-3F88-4FD3-A2B4-19B20E436D83}" dt="2022-11-14T18:34:12.409" v="71" actId="1076"/>
          <ac:picMkLst>
            <pc:docMk/>
            <pc:sldMk cId="0" sldId="266"/>
            <ac:picMk id="8" creationId="{31E65B38-A4A7-6119-5D59-CB20D8FEDE73}"/>
          </ac:picMkLst>
        </pc:picChg>
      </pc:sldChg>
      <pc:sldChg chg="modSp mod">
        <pc:chgData name="Julia Watts" userId="86fc1eda-f4e6-4ed4-a48b-a43e2268c7e1" providerId="ADAL" clId="{E7B94D01-3F88-4FD3-A2B4-19B20E436D83}" dt="2022-11-14T17:07:04.718" v="36" actId="14826"/>
        <pc:sldMkLst>
          <pc:docMk/>
          <pc:sldMk cId="0" sldId="268"/>
        </pc:sldMkLst>
        <pc:spChg chg="mod">
          <ac:chgData name="Julia Watts" userId="86fc1eda-f4e6-4ed4-a48b-a43e2268c7e1" providerId="ADAL" clId="{E7B94D01-3F88-4FD3-A2B4-19B20E436D83}" dt="2022-11-14T17:05:01.153" v="22" actId="313"/>
          <ac:spMkLst>
            <pc:docMk/>
            <pc:sldMk cId="0" sldId="268"/>
            <ac:spMk id="9" creationId="{D3A7148F-382B-4A9D-B1E1-DD43360040EC}"/>
          </ac:spMkLst>
        </pc:spChg>
        <pc:picChg chg="mod">
          <ac:chgData name="Julia Watts" userId="86fc1eda-f4e6-4ed4-a48b-a43e2268c7e1" providerId="ADAL" clId="{E7B94D01-3F88-4FD3-A2B4-19B20E436D83}" dt="2022-11-14T17:07:04.718" v="36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addSp modSp">
        <pc:chgData name="Julia Watts" userId="86fc1eda-f4e6-4ed4-a48b-a43e2268c7e1" providerId="ADAL" clId="{E7B94D01-3F88-4FD3-A2B4-19B20E436D83}" dt="2022-11-14T17:08:54.022" v="37"/>
        <pc:sldMkLst>
          <pc:docMk/>
          <pc:sldMk cId="0" sldId="272"/>
        </pc:sldMkLst>
        <pc:spChg chg="add mod">
          <ac:chgData name="Julia Watts" userId="86fc1eda-f4e6-4ed4-a48b-a43e2268c7e1" providerId="ADAL" clId="{E7B94D01-3F88-4FD3-A2B4-19B20E436D83}" dt="2022-11-14T17:08:54.022" v="37"/>
          <ac:spMkLst>
            <pc:docMk/>
            <pc:sldMk cId="0" sldId="272"/>
            <ac:spMk id="10" creationId="{CFA9BF7D-FAE3-4989-BE4D-DCF8521A03A5}"/>
          </ac:spMkLst>
        </pc:spChg>
      </pc:sldChg>
      <pc:sldChg chg="modSp mod">
        <pc:chgData name="Julia Watts" userId="86fc1eda-f4e6-4ed4-a48b-a43e2268c7e1" providerId="ADAL" clId="{E7B94D01-3F88-4FD3-A2B4-19B20E436D83}" dt="2022-11-14T17:04:56.489" v="20" actId="313"/>
        <pc:sldMkLst>
          <pc:docMk/>
          <pc:sldMk cId="0" sldId="278"/>
        </pc:sldMkLst>
        <pc:spChg chg="mod">
          <ac:chgData name="Julia Watts" userId="86fc1eda-f4e6-4ed4-a48b-a43e2268c7e1" providerId="ADAL" clId="{E7B94D01-3F88-4FD3-A2B4-19B20E436D83}" dt="2022-11-14T17:04:56.489" v="20" actId="313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E7B94D01-3F88-4FD3-A2B4-19B20E436D83}" dt="2022-11-14T17:04:57.423" v="21" actId="313"/>
        <pc:sldMkLst>
          <pc:docMk/>
          <pc:sldMk cId="3170472316" sldId="283"/>
        </pc:sldMkLst>
        <pc:spChg chg="mod">
          <ac:chgData name="Julia Watts" userId="86fc1eda-f4e6-4ed4-a48b-a43e2268c7e1" providerId="ADAL" clId="{E7B94D01-3F88-4FD3-A2B4-19B20E436D83}" dt="2022-11-14T17:04:57.423" v="21" actId="313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E7B94D01-3F88-4FD3-A2B4-19B20E436D83}" dt="2022-11-14T20:07:09.781" v="353" actId="1076"/>
        <pc:sldMkLst>
          <pc:docMk/>
          <pc:sldMk cId="3063833069" sldId="285"/>
        </pc:sldMkLst>
        <pc:spChg chg="mod">
          <ac:chgData name="Julia Watts" userId="86fc1eda-f4e6-4ed4-a48b-a43e2268c7e1" providerId="ADAL" clId="{E7B94D01-3F88-4FD3-A2B4-19B20E436D83}" dt="2022-11-14T17:04:31.472" v="6" actId="313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E7B94D01-3F88-4FD3-A2B4-19B20E436D83}" dt="2022-11-14T20:06:01.893" v="343" actId="1076"/>
          <ac:spMkLst>
            <pc:docMk/>
            <pc:sldMk cId="3063833069" sldId="285"/>
            <ac:spMk id="6" creationId="{39653590-D6FD-4271-8C1D-3A21AA130B26}"/>
          </ac:spMkLst>
        </pc:spChg>
        <pc:spChg chg="mod">
          <ac:chgData name="Julia Watts" userId="86fc1eda-f4e6-4ed4-a48b-a43e2268c7e1" providerId="ADAL" clId="{E7B94D01-3F88-4FD3-A2B4-19B20E436D83}" dt="2022-11-14T20:06:06.638" v="344" actId="1076"/>
          <ac:spMkLst>
            <pc:docMk/>
            <pc:sldMk cId="3063833069" sldId="285"/>
            <ac:spMk id="7" creationId="{A733D9A4-8C3B-4662-A196-FDFE21D54391}"/>
          </ac:spMkLst>
        </pc:spChg>
        <pc:spChg chg="mod">
          <ac:chgData name="Julia Watts" userId="86fc1eda-f4e6-4ed4-a48b-a43e2268c7e1" providerId="ADAL" clId="{E7B94D01-3F88-4FD3-A2B4-19B20E436D83}" dt="2022-11-14T20:06:47.068" v="351" actId="1076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E7B94D01-3F88-4FD3-A2B4-19B20E436D83}" dt="2022-11-14T20:06:20.700" v="346" actId="1076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E7B94D01-3F88-4FD3-A2B4-19B20E436D83}" dt="2022-11-14T19:55:15.735" v="201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E7B94D01-3F88-4FD3-A2B4-19B20E436D83}" dt="2022-11-14T19:55:38.596" v="205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E7B94D01-3F88-4FD3-A2B4-19B20E436D83}" dt="2022-11-14T20:06:29.916" v="348" actId="1076"/>
          <ac:spMkLst>
            <pc:docMk/>
            <pc:sldMk cId="3063833069" sldId="285"/>
            <ac:spMk id="21" creationId="{A7D658FF-669F-48C7-915B-AB258AC0BF33}"/>
          </ac:spMkLst>
        </pc:spChg>
        <pc:spChg chg="mod">
          <ac:chgData name="Julia Watts" userId="86fc1eda-f4e6-4ed4-a48b-a43e2268c7e1" providerId="ADAL" clId="{E7B94D01-3F88-4FD3-A2B4-19B20E436D83}" dt="2022-11-14T20:06:39.636" v="350" actId="1076"/>
          <ac:spMkLst>
            <pc:docMk/>
            <pc:sldMk cId="3063833069" sldId="285"/>
            <ac:spMk id="23" creationId="{48FD47FD-CAA8-46F9-8BED-AA4F879A521E}"/>
          </ac:spMkLst>
        </pc:spChg>
        <pc:cxnChg chg="mod">
          <ac:chgData name="Julia Watts" userId="86fc1eda-f4e6-4ed4-a48b-a43e2268c7e1" providerId="ADAL" clId="{E7B94D01-3F88-4FD3-A2B4-19B20E436D83}" dt="2022-11-14T20:06:35.621" v="349" actId="1076"/>
          <ac:cxnSpMkLst>
            <pc:docMk/>
            <pc:sldMk cId="3063833069" sldId="285"/>
            <ac:cxnSpMk id="19" creationId="{64B1E269-3ABE-4B2B-9266-6EB86FE84487}"/>
          </ac:cxnSpMkLst>
        </pc:cxnChg>
        <pc:cxnChg chg="mod">
          <ac:chgData name="Julia Watts" userId="86fc1eda-f4e6-4ed4-a48b-a43e2268c7e1" providerId="ADAL" clId="{E7B94D01-3F88-4FD3-A2B4-19B20E436D83}" dt="2022-11-14T20:07:09.781" v="353" actId="1076"/>
          <ac:cxnSpMkLst>
            <pc:docMk/>
            <pc:sldMk cId="3063833069" sldId="285"/>
            <ac:cxnSpMk id="24" creationId="{C6701C72-CD2D-4B1C-AE54-C430A60303A1}"/>
          </ac:cxnSpMkLst>
        </pc:cxnChg>
      </pc:sldChg>
      <pc:sldChg chg="modSp mod">
        <pc:chgData name="Julia Watts" userId="86fc1eda-f4e6-4ed4-a48b-a43e2268c7e1" providerId="ADAL" clId="{E7B94D01-3F88-4FD3-A2B4-19B20E436D83}" dt="2022-11-14T23:13:45.895" v="543" actId="207"/>
        <pc:sldMkLst>
          <pc:docMk/>
          <pc:sldMk cId="2944392172" sldId="286"/>
        </pc:sldMkLst>
        <pc:spChg chg="mod">
          <ac:chgData name="Julia Watts" userId="86fc1eda-f4e6-4ed4-a48b-a43e2268c7e1" providerId="ADAL" clId="{E7B94D01-3F88-4FD3-A2B4-19B20E436D83}" dt="2022-11-14T20:02:39.227" v="298" actId="2711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E7B94D01-3F88-4FD3-A2B4-19B20E436D83}" dt="2022-11-14T23:13:41.359" v="542" actId="207"/>
          <ac:spMkLst>
            <pc:docMk/>
            <pc:sldMk cId="2944392172" sldId="286"/>
            <ac:spMk id="17" creationId="{1D4FFCF4-2A7B-4E47-A5D6-E5126F69E0B5}"/>
          </ac:spMkLst>
        </pc:spChg>
        <pc:spChg chg="mod">
          <ac:chgData name="Julia Watts" userId="86fc1eda-f4e6-4ed4-a48b-a43e2268c7e1" providerId="ADAL" clId="{E7B94D01-3F88-4FD3-A2B4-19B20E436D83}" dt="2022-11-14T23:13:45.895" v="543" actId="207"/>
          <ac:spMkLst>
            <pc:docMk/>
            <pc:sldMk cId="2944392172" sldId="286"/>
            <ac:spMk id="18" creationId="{0D6FEC8A-BDC6-42B7-A514-545C9EC33ACA}"/>
          </ac:spMkLst>
        </pc:spChg>
        <pc:spChg chg="mod">
          <ac:chgData name="Julia Watts" userId="86fc1eda-f4e6-4ed4-a48b-a43e2268c7e1" providerId="ADAL" clId="{E7B94D01-3F88-4FD3-A2B4-19B20E436D83}" dt="2022-11-14T20:05:44.096" v="342"/>
          <ac:spMkLst>
            <pc:docMk/>
            <pc:sldMk cId="2944392172" sldId="286"/>
            <ac:spMk id="25" creationId="{C376BA3B-B36D-4730-80B1-4A1A933C4AAF}"/>
          </ac:spMkLst>
        </pc:spChg>
      </pc:sldChg>
      <pc:sldChg chg="modSp mod">
        <pc:chgData name="Julia Watts" userId="86fc1eda-f4e6-4ed4-a48b-a43e2268c7e1" providerId="ADAL" clId="{E7B94D01-3F88-4FD3-A2B4-19B20E436D83}" dt="2022-11-14T20:08:35.524" v="363" actId="1076"/>
        <pc:sldMkLst>
          <pc:docMk/>
          <pc:sldMk cId="51383697" sldId="288"/>
        </pc:sldMkLst>
        <pc:spChg chg="mod">
          <ac:chgData name="Julia Watts" userId="86fc1eda-f4e6-4ed4-a48b-a43e2268c7e1" providerId="ADAL" clId="{E7B94D01-3F88-4FD3-A2B4-19B20E436D83}" dt="2022-11-14T20:00:30.283" v="280" actId="20577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E7B94D01-3F88-4FD3-A2B4-19B20E436D83}" dt="2022-11-14T17:04:32.224" v="7" actId="313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E7B94D01-3F88-4FD3-A2B4-19B20E436D83}" dt="2022-11-14T20:07:36.782" v="354" actId="1076"/>
          <ac:spMkLst>
            <pc:docMk/>
            <pc:sldMk cId="51383697" sldId="288"/>
            <ac:spMk id="6" creationId="{39653590-D6FD-4271-8C1D-3A21AA130B26}"/>
          </ac:spMkLst>
        </pc:spChg>
        <pc:spChg chg="mod">
          <ac:chgData name="Julia Watts" userId="86fc1eda-f4e6-4ed4-a48b-a43e2268c7e1" providerId="ADAL" clId="{E7B94D01-3F88-4FD3-A2B4-19B20E436D83}" dt="2022-11-14T20:08:18.380" v="361" actId="1076"/>
          <ac:spMkLst>
            <pc:docMk/>
            <pc:sldMk cId="51383697" sldId="288"/>
            <ac:spMk id="7" creationId="{A733D9A4-8C3B-4662-A196-FDFE21D54391}"/>
          </ac:spMkLst>
        </pc:spChg>
        <pc:spChg chg="mod">
          <ac:chgData name="Julia Watts" userId="86fc1eda-f4e6-4ed4-a48b-a43e2268c7e1" providerId="ADAL" clId="{E7B94D01-3F88-4FD3-A2B4-19B20E436D83}" dt="2022-11-14T20:07:43.165" v="356" actId="1076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E7B94D01-3F88-4FD3-A2B4-19B20E436D83}" dt="2022-11-14T20:08:35.524" v="363" actId="1076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E7B94D01-3F88-4FD3-A2B4-19B20E436D83}" dt="2022-11-14T19:59:07.040" v="265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E7B94D01-3F88-4FD3-A2B4-19B20E436D83}" dt="2022-11-14T19:59:29.149" v="267" actId="20577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E7B94D01-3F88-4FD3-A2B4-19B20E436D83}" dt="2022-11-14T19:57:15.574" v="226" actId="207"/>
          <ac:spMkLst>
            <pc:docMk/>
            <pc:sldMk cId="51383697" sldId="288"/>
            <ac:spMk id="17" creationId="{1D4FFCF4-2A7B-4E47-A5D6-E5126F69E0B5}"/>
          </ac:spMkLst>
        </pc:spChg>
        <pc:spChg chg="mod">
          <ac:chgData name="Julia Watts" userId="86fc1eda-f4e6-4ed4-a48b-a43e2268c7e1" providerId="ADAL" clId="{E7B94D01-3F88-4FD3-A2B4-19B20E436D83}" dt="2022-11-14T19:57:19.807" v="227" actId="207"/>
          <ac:spMkLst>
            <pc:docMk/>
            <pc:sldMk cId="51383697" sldId="288"/>
            <ac:spMk id="18" creationId="{0D6FEC8A-BDC6-42B7-A514-545C9EC33ACA}"/>
          </ac:spMkLst>
        </pc:spChg>
        <pc:spChg chg="mod">
          <ac:chgData name="Julia Watts" userId="86fc1eda-f4e6-4ed4-a48b-a43e2268c7e1" providerId="ADAL" clId="{E7B94D01-3F88-4FD3-A2B4-19B20E436D83}" dt="2022-11-14T20:07:59.845" v="359" actId="1076"/>
          <ac:spMkLst>
            <pc:docMk/>
            <pc:sldMk cId="51383697" sldId="288"/>
            <ac:spMk id="21" creationId="{A7D658FF-669F-48C7-915B-AB258AC0BF33}"/>
          </ac:spMkLst>
        </pc:spChg>
        <pc:spChg chg="mod">
          <ac:chgData name="Julia Watts" userId="86fc1eda-f4e6-4ed4-a48b-a43e2268c7e1" providerId="ADAL" clId="{E7B94D01-3F88-4FD3-A2B4-19B20E436D83}" dt="2022-11-14T20:08:03.956" v="360" actId="1076"/>
          <ac:spMkLst>
            <pc:docMk/>
            <pc:sldMk cId="51383697" sldId="288"/>
            <ac:spMk id="23" creationId="{48FD47FD-CAA8-46F9-8BED-AA4F879A521E}"/>
          </ac:spMkLst>
        </pc:spChg>
        <pc:spChg chg="mod">
          <ac:chgData name="Julia Watts" userId="86fc1eda-f4e6-4ed4-a48b-a43e2268c7e1" providerId="ADAL" clId="{E7B94D01-3F88-4FD3-A2B4-19B20E436D83}" dt="2022-11-14T19:58:59.684" v="261" actId="20577"/>
          <ac:spMkLst>
            <pc:docMk/>
            <pc:sldMk cId="51383697" sldId="288"/>
            <ac:spMk id="29" creationId="{DABB1194-16C8-4428-A90A-16C9EF4B67B6}"/>
          </ac:spMkLst>
        </pc:spChg>
        <pc:cxnChg chg="mod">
          <ac:chgData name="Julia Watts" userId="86fc1eda-f4e6-4ed4-a48b-a43e2268c7e1" providerId="ADAL" clId="{E7B94D01-3F88-4FD3-A2B4-19B20E436D83}" dt="2022-11-14T19:58:25.447" v="256" actId="1076"/>
          <ac:cxnSpMkLst>
            <pc:docMk/>
            <pc:sldMk cId="51383697" sldId="288"/>
            <ac:cxnSpMk id="19" creationId="{64B1E269-3ABE-4B2B-9266-6EB86FE84487}"/>
          </ac:cxnSpMkLst>
        </pc:cxnChg>
        <pc:cxnChg chg="mod">
          <ac:chgData name="Julia Watts" userId="86fc1eda-f4e6-4ed4-a48b-a43e2268c7e1" providerId="ADAL" clId="{E7B94D01-3F88-4FD3-A2B4-19B20E436D83}" dt="2022-11-14T20:07:53.468" v="358" actId="1076"/>
          <ac:cxnSpMkLst>
            <pc:docMk/>
            <pc:sldMk cId="51383697" sldId="288"/>
            <ac:cxnSpMk id="24" creationId="{C6701C72-CD2D-4B1C-AE54-C430A60303A1}"/>
          </ac:cxnSpMkLst>
        </pc:cxnChg>
      </pc:sldChg>
      <pc:sldChg chg="modSp mod">
        <pc:chgData name="Julia Watts" userId="86fc1eda-f4e6-4ed4-a48b-a43e2268c7e1" providerId="ADAL" clId="{E7B94D01-3F88-4FD3-A2B4-19B20E436D83}" dt="2022-11-14T22:55:58.769" v="397" actId="1076"/>
        <pc:sldMkLst>
          <pc:docMk/>
          <pc:sldMk cId="2396881180" sldId="290"/>
        </pc:sldMkLst>
        <pc:spChg chg="mod">
          <ac:chgData name="Julia Watts" userId="86fc1eda-f4e6-4ed4-a48b-a43e2268c7e1" providerId="ADAL" clId="{E7B94D01-3F88-4FD3-A2B4-19B20E436D83}" dt="2022-11-14T22:55:13.311" v="393" actId="948"/>
          <ac:spMkLst>
            <pc:docMk/>
            <pc:sldMk cId="2396881180" sldId="290"/>
            <ac:spMk id="4" creationId="{00000000-0000-0000-0000-000000000000}"/>
          </ac:spMkLst>
        </pc:spChg>
        <pc:spChg chg="mod">
          <ac:chgData name="Julia Watts" userId="86fc1eda-f4e6-4ed4-a48b-a43e2268c7e1" providerId="ADAL" clId="{E7B94D01-3F88-4FD3-A2B4-19B20E436D83}" dt="2022-11-14T22:55:58.769" v="397" actId="1076"/>
          <ac:spMkLst>
            <pc:docMk/>
            <pc:sldMk cId="2396881180" sldId="290"/>
            <ac:spMk id="10" creationId="{40BFEEAD-6053-DFA5-8F18-9684FA441DBB}"/>
          </ac:spMkLst>
        </pc:spChg>
        <pc:picChg chg="mod">
          <ac:chgData name="Julia Watts" userId="86fc1eda-f4e6-4ed4-a48b-a43e2268c7e1" providerId="ADAL" clId="{E7B94D01-3F88-4FD3-A2B4-19B20E436D83}" dt="2022-11-14T22:55:55.379" v="396" actId="107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E7B94D01-3F88-4FD3-A2B4-19B20E436D83}" dt="2022-11-14T19:13:16.479" v="80" actId="692"/>
        <pc:sldMkLst>
          <pc:docMk/>
          <pc:sldMk cId="2709132332" sldId="291"/>
        </pc:sldMkLst>
        <pc:spChg chg="mod">
          <ac:chgData name="Julia Watts" userId="86fc1eda-f4e6-4ed4-a48b-a43e2268c7e1" providerId="ADAL" clId="{E7B94D01-3F88-4FD3-A2B4-19B20E436D83}" dt="2022-11-14T17:04:36.432" v="11" actId="313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E7B94D01-3F88-4FD3-A2B4-19B20E436D83}" dt="2022-11-14T19:13:16.479" v="80" actId="692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E7B94D01-3F88-4FD3-A2B4-19B20E436D83}" dt="2022-11-14T22:55:39.246" v="394" actId="2085"/>
        <pc:sldMkLst>
          <pc:docMk/>
          <pc:sldMk cId="2292318377" sldId="292"/>
        </pc:sldMkLst>
        <pc:spChg chg="mod">
          <ac:chgData name="Julia Watts" userId="86fc1eda-f4e6-4ed4-a48b-a43e2268c7e1" providerId="ADAL" clId="{E7B94D01-3F88-4FD3-A2B4-19B20E436D83}" dt="2022-11-14T17:04:35.561" v="10" actId="313"/>
          <ac:spMkLst>
            <pc:docMk/>
            <pc:sldMk cId="2292318377" sldId="292"/>
            <ac:spMk id="4" creationId="{00000000-0000-0000-0000-000000000000}"/>
          </ac:spMkLst>
        </pc:spChg>
        <pc:spChg chg="mod">
          <ac:chgData name="Julia Watts" userId="86fc1eda-f4e6-4ed4-a48b-a43e2268c7e1" providerId="ADAL" clId="{E7B94D01-3F88-4FD3-A2B4-19B20E436D83}" dt="2022-11-14T22:53:30.813" v="391" actId="207"/>
          <ac:spMkLst>
            <pc:docMk/>
            <pc:sldMk cId="2292318377" sldId="292"/>
            <ac:spMk id="8" creationId="{784EF994-4A75-4527-A76C-458B0852E9DC}"/>
          </ac:spMkLst>
        </pc:spChg>
        <pc:picChg chg="mod">
          <ac:chgData name="Julia Watts" userId="86fc1eda-f4e6-4ed4-a48b-a43e2268c7e1" providerId="ADAL" clId="{E7B94D01-3F88-4FD3-A2B4-19B20E436D83}" dt="2022-11-14T22:55:39.246" v="394" actId="2085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 mod">
        <pc:chgData name="Julia Watts" userId="86fc1eda-f4e6-4ed4-a48b-a43e2268c7e1" providerId="ADAL" clId="{E7B94D01-3F88-4FD3-A2B4-19B20E436D83}" dt="2022-11-14T17:04:53.769" v="18" actId="313"/>
        <pc:sldMkLst>
          <pc:docMk/>
          <pc:sldMk cId="2127143027" sldId="293"/>
        </pc:sldMkLst>
        <pc:spChg chg="mod">
          <ac:chgData name="Julia Watts" userId="86fc1eda-f4e6-4ed4-a48b-a43e2268c7e1" providerId="ADAL" clId="{E7B94D01-3F88-4FD3-A2B4-19B20E436D83}" dt="2022-11-14T17:04:53.769" v="18" actId="313"/>
          <ac:spMkLst>
            <pc:docMk/>
            <pc:sldMk cId="2127143027" sldId="293"/>
            <ac:spMk id="8" creationId="{30EA58EA-6700-4451-BB1F-A1CD90EA60E1}"/>
          </ac:spMkLst>
        </pc:spChg>
      </pc:sldChg>
      <pc:sldChg chg="modSp mod">
        <pc:chgData name="Julia Watts" userId="86fc1eda-f4e6-4ed4-a48b-a43e2268c7e1" providerId="ADAL" clId="{E7B94D01-3F88-4FD3-A2B4-19B20E436D83}" dt="2022-11-14T18:20:42.823" v="68" actId="14826"/>
        <pc:sldMkLst>
          <pc:docMk/>
          <pc:sldMk cId="3612539687" sldId="297"/>
        </pc:sldMkLst>
        <pc:spChg chg="mod">
          <ac:chgData name="Julia Watts" userId="86fc1eda-f4e6-4ed4-a48b-a43e2268c7e1" providerId="ADAL" clId="{E7B94D01-3F88-4FD3-A2B4-19B20E436D83}" dt="2022-11-14T17:04:43.536" v="13" actId="313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E7B94D01-3F88-4FD3-A2B4-19B20E436D83}" dt="2022-11-14T18:20:42.823" v="68" actId="14826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E7B94D01-3F88-4FD3-A2B4-19B20E436D83}" dt="2022-11-14T22:38:50.094" v="388" actId="20577"/>
        <pc:sldMkLst>
          <pc:docMk/>
          <pc:sldMk cId="448106667" sldId="299"/>
        </pc:sldMkLst>
        <pc:spChg chg="mod">
          <ac:chgData name="Julia Watts" userId="86fc1eda-f4e6-4ed4-a48b-a43e2268c7e1" providerId="ADAL" clId="{E7B94D01-3F88-4FD3-A2B4-19B20E436D83}" dt="2022-11-14T22:38:50.094" v="388" actId="20577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E7B94D01-3F88-4FD3-A2B4-19B20E436D83}" dt="2022-11-14T17:50:44.249" v="46" actId="14100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E7B94D01-3F88-4FD3-A2B4-19B20E436D83}" dt="2022-11-14T22:53:01.565" v="390" actId="1076"/>
        <pc:sldMkLst>
          <pc:docMk/>
          <pc:sldMk cId="2772959450" sldId="300"/>
        </pc:sldMkLst>
        <pc:spChg chg="mod">
          <ac:chgData name="Julia Watts" userId="86fc1eda-f4e6-4ed4-a48b-a43e2268c7e1" providerId="ADAL" clId="{E7B94D01-3F88-4FD3-A2B4-19B20E436D83}" dt="2022-11-14T18:12:49.227" v="54" actId="20577"/>
          <ac:spMkLst>
            <pc:docMk/>
            <pc:sldMk cId="2772959450" sldId="300"/>
            <ac:spMk id="5" creationId="{00000000-0000-0000-0000-000000000000}"/>
          </ac:spMkLst>
        </pc:spChg>
        <pc:spChg chg="mod">
          <ac:chgData name="Julia Watts" userId="86fc1eda-f4e6-4ed4-a48b-a43e2268c7e1" providerId="ADAL" clId="{E7B94D01-3F88-4FD3-A2B4-19B20E436D83}" dt="2022-11-14T22:39:11.031" v="389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E7B94D01-3F88-4FD3-A2B4-19B20E436D83}" dt="2022-11-14T18:15:08.720" v="63" actId="207"/>
          <ac:spMkLst>
            <pc:docMk/>
            <pc:sldMk cId="2772959450" sldId="300"/>
            <ac:spMk id="9" creationId="{EDA9C399-E44E-4B74-A0E8-7240361688EC}"/>
          </ac:spMkLst>
        </pc:spChg>
        <pc:spChg chg="mod">
          <ac:chgData name="Julia Watts" userId="86fc1eda-f4e6-4ed4-a48b-a43e2268c7e1" providerId="ADAL" clId="{E7B94D01-3F88-4FD3-A2B4-19B20E436D83}" dt="2022-11-14T18:14:33.341" v="60" actId="1076"/>
          <ac:spMkLst>
            <pc:docMk/>
            <pc:sldMk cId="2772959450" sldId="300"/>
            <ac:spMk id="10" creationId="{8D0EFEFF-3D4A-4730-856C-6B5CBC3867D0}"/>
          </ac:spMkLst>
        </pc:spChg>
        <pc:spChg chg="mod">
          <ac:chgData name="Julia Watts" userId="86fc1eda-f4e6-4ed4-a48b-a43e2268c7e1" providerId="ADAL" clId="{E7B94D01-3F88-4FD3-A2B4-19B20E436D83}" dt="2022-11-14T22:53:01.565" v="390" actId="1076"/>
          <ac:spMkLst>
            <pc:docMk/>
            <pc:sldMk cId="2772959450" sldId="300"/>
            <ac:spMk id="11" creationId="{16A9C4F2-E2FF-483E-81BA-1CEC42A20C5C}"/>
          </ac:spMkLst>
        </pc:spChg>
        <pc:picChg chg="mod">
          <ac:chgData name="Julia Watts" userId="86fc1eda-f4e6-4ed4-a48b-a43e2268c7e1" providerId="ADAL" clId="{E7B94D01-3F88-4FD3-A2B4-19B20E436D83}" dt="2022-11-14T18:07:36.654" v="53" actId="14826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E7B94D01-3F88-4FD3-A2B4-19B20E436D83}" dt="2022-11-14T18:15:15.550" v="64" actId="207"/>
        <pc:sldMkLst>
          <pc:docMk/>
          <pc:sldMk cId="737396426" sldId="301"/>
        </pc:sldMkLst>
        <pc:spChg chg="mod">
          <ac:chgData name="Julia Watts" userId="86fc1eda-f4e6-4ed4-a48b-a43e2268c7e1" providerId="ADAL" clId="{E7B94D01-3F88-4FD3-A2B4-19B20E436D83}" dt="2022-11-14T17:04:50.928" v="17" actId="313"/>
          <ac:spMkLst>
            <pc:docMk/>
            <pc:sldMk cId="737396426" sldId="301"/>
            <ac:spMk id="7" creationId="{D77C41C8-A354-483D-A1D6-756CB86194DA}"/>
          </ac:spMkLst>
        </pc:spChg>
        <pc:spChg chg="mod">
          <ac:chgData name="Julia Watts" userId="86fc1eda-f4e6-4ed4-a48b-a43e2268c7e1" providerId="ADAL" clId="{E7B94D01-3F88-4FD3-A2B4-19B20E436D83}" dt="2022-11-14T18:15:15.550" v="64" actId="207"/>
          <ac:spMkLst>
            <pc:docMk/>
            <pc:sldMk cId="737396426" sldId="301"/>
            <ac:spMk id="8" creationId="{9084FCAD-EF26-464B-B75A-5F10364FA96A}"/>
          </ac:spMkLst>
        </pc:spChg>
        <pc:spChg chg="mod">
          <ac:chgData name="Julia Watts" userId="86fc1eda-f4e6-4ed4-a48b-a43e2268c7e1" providerId="ADAL" clId="{E7B94D01-3F88-4FD3-A2B4-19B20E436D83}" dt="2022-11-14T18:14:14.865" v="59" actId="692"/>
          <ac:spMkLst>
            <pc:docMk/>
            <pc:sldMk cId="737396426" sldId="301"/>
            <ac:spMk id="10" creationId="{41363792-5E5F-47F7-A965-97FBF433A5B8}"/>
          </ac:spMkLst>
        </pc:spChg>
        <pc:picChg chg="mod">
          <ac:chgData name="Julia Watts" userId="86fc1eda-f4e6-4ed4-a48b-a43e2268c7e1" providerId="ADAL" clId="{E7B94D01-3F88-4FD3-A2B4-19B20E436D83}" dt="2022-11-14T18:13:53.241" v="57" actId="1482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E7B94D01-3F88-4FD3-A2B4-19B20E436D83}" dt="2022-11-14T23:09:36.105" v="446" actId="207"/>
        <pc:sldMkLst>
          <pc:docMk/>
          <pc:sldMk cId="542962669" sldId="305"/>
        </pc:sldMkLst>
        <pc:spChg chg="mod">
          <ac:chgData name="Julia Watts" userId="86fc1eda-f4e6-4ed4-a48b-a43e2268c7e1" providerId="ADAL" clId="{E7B94D01-3F88-4FD3-A2B4-19B20E436D83}" dt="2022-11-14T17:04:54.729" v="19" actId="313"/>
          <ac:spMkLst>
            <pc:docMk/>
            <pc:sldMk cId="542962669" sldId="305"/>
            <ac:spMk id="3" creationId="{15C8F8CC-FB9E-4897-8423-2311EFC1084E}"/>
          </ac:spMkLst>
        </pc:spChg>
        <pc:spChg chg="mod">
          <ac:chgData name="Julia Watts" userId="86fc1eda-f4e6-4ed4-a48b-a43e2268c7e1" providerId="ADAL" clId="{E7B94D01-3F88-4FD3-A2B4-19B20E436D83}" dt="2022-11-14T23:09:36.105" v="446" actId="207"/>
          <ac:spMkLst>
            <pc:docMk/>
            <pc:sldMk cId="542962669" sldId="305"/>
            <ac:spMk id="6" creationId="{DA90D5F1-84B8-4ECC-BF9A-5B0F0CA04EC5}"/>
          </ac:spMkLst>
        </pc:spChg>
        <pc:picChg chg="mod">
          <ac:chgData name="Julia Watts" userId="86fc1eda-f4e6-4ed4-a48b-a43e2268c7e1" providerId="ADAL" clId="{E7B94D01-3F88-4FD3-A2B4-19B20E436D83}" dt="2022-11-14T23:04:48.312" v="405" actId="692"/>
          <ac:picMkLst>
            <pc:docMk/>
            <pc:sldMk cId="542962669" sldId="305"/>
            <ac:picMk id="7" creationId="{90B2CA3B-1935-B074-226C-FDC45E94E35D}"/>
          </ac:picMkLst>
        </pc:picChg>
      </pc:sldChg>
      <pc:sldChg chg="modSp mod">
        <pc:chgData name="Julia Watts" userId="86fc1eda-f4e6-4ed4-a48b-a43e2268c7e1" providerId="ADAL" clId="{E7B94D01-3F88-4FD3-A2B4-19B20E436D83}" dt="2022-11-14T17:06:43.566" v="33" actId="14826"/>
        <pc:sldMkLst>
          <pc:docMk/>
          <pc:sldMk cId="3344161022" sldId="322"/>
        </pc:sldMkLst>
        <pc:spChg chg="mod">
          <ac:chgData name="Julia Watts" userId="86fc1eda-f4e6-4ed4-a48b-a43e2268c7e1" providerId="ADAL" clId="{E7B94D01-3F88-4FD3-A2B4-19B20E436D83}" dt="2022-11-14T17:05:01.888" v="23" actId="313"/>
          <ac:spMkLst>
            <pc:docMk/>
            <pc:sldMk cId="3344161022" sldId="322"/>
            <ac:spMk id="25" creationId="{286780D9-CE70-4358-8862-C809CB850FDA}"/>
          </ac:spMkLst>
        </pc:spChg>
        <pc:picChg chg="mod">
          <ac:chgData name="Julia Watts" userId="86fc1eda-f4e6-4ed4-a48b-a43e2268c7e1" providerId="ADAL" clId="{E7B94D01-3F88-4FD3-A2B4-19B20E436D83}" dt="2022-11-14T17:06:43.566" v="33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Julia Watts" userId="86fc1eda-f4e6-4ed4-a48b-a43e2268c7e1" providerId="ADAL" clId="{E7B94D01-3F88-4FD3-A2B4-19B20E436D83}" dt="2022-11-14T18:34:35.059" v="76" actId="20577"/>
        <pc:sldMkLst>
          <pc:docMk/>
          <pc:sldMk cId="948325195" sldId="323"/>
        </pc:sldMkLst>
        <pc:spChg chg="mod">
          <ac:chgData name="Julia Watts" userId="86fc1eda-f4e6-4ed4-a48b-a43e2268c7e1" providerId="ADAL" clId="{E7B94D01-3F88-4FD3-A2B4-19B20E436D83}" dt="2022-11-14T17:04:44.400" v="14" actId="313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E7B94D01-3F88-4FD3-A2B4-19B20E436D83}" dt="2022-11-14T18:34:35.059" v="76" actId="20577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E7B94D01-3F88-4FD3-A2B4-19B20E436D83}" dt="2022-11-14T17:57:25.926" v="52" actId="14100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 mod">
        <pc:chgData name="Julia Watts" userId="86fc1eda-f4e6-4ed4-a48b-a43e2268c7e1" providerId="ADAL" clId="{E7B94D01-3F88-4FD3-A2B4-19B20E436D83}" dt="2022-11-14T17:10:01.971" v="41" actId="113"/>
        <pc:sldMkLst>
          <pc:docMk/>
          <pc:sldMk cId="1358693068" sldId="331"/>
        </pc:sldMkLst>
        <pc:spChg chg="mod">
          <ac:chgData name="Julia Watts" userId="86fc1eda-f4e6-4ed4-a48b-a43e2268c7e1" providerId="ADAL" clId="{E7B94D01-3F88-4FD3-A2B4-19B20E436D83}" dt="2022-11-14T17:10:01.971" v="41" actId="113"/>
          <ac:spMkLst>
            <pc:docMk/>
            <pc:sldMk cId="1358693068" sldId="331"/>
            <ac:spMk id="2" creationId="{7A46EBFB-2CB8-4E07-9A4A-6ADB14ED76CA}"/>
          </ac:spMkLst>
        </pc:spChg>
      </pc:sldChg>
      <pc:sldChg chg="modSp mod">
        <pc:chgData name="Julia Watts" userId="86fc1eda-f4e6-4ed4-a48b-a43e2268c7e1" providerId="ADAL" clId="{E7B94D01-3F88-4FD3-A2B4-19B20E436D83}" dt="2022-11-14T17:09:21.040" v="40" actId="14100"/>
        <pc:sldMkLst>
          <pc:docMk/>
          <pc:sldMk cId="735155355" sldId="332"/>
        </pc:sldMkLst>
        <pc:spChg chg="mod">
          <ac:chgData name="Julia Watts" userId="86fc1eda-f4e6-4ed4-a48b-a43e2268c7e1" providerId="ADAL" clId="{E7B94D01-3F88-4FD3-A2B4-19B20E436D83}" dt="2022-11-14T17:09:21.040" v="40" actId="14100"/>
          <ac:spMkLst>
            <pc:docMk/>
            <pc:sldMk cId="735155355" sldId="332"/>
            <ac:spMk id="2" creationId="{A4485411-A50C-BA2D-FD57-C61AB3BEF67C}"/>
          </ac:spMkLst>
        </pc:spChg>
        <pc:spChg chg="mod">
          <ac:chgData name="Julia Watts" userId="86fc1eda-f4e6-4ed4-a48b-a43e2268c7e1" providerId="ADAL" clId="{E7B94D01-3F88-4FD3-A2B4-19B20E436D83}" dt="2022-11-14T17:05:02.582" v="24" actId="313"/>
          <ac:spMkLst>
            <pc:docMk/>
            <pc:sldMk cId="735155355" sldId="332"/>
            <ac:spMk id="4" creationId="{B27A7B6F-5105-16A5-4DB6-51FE61383365}"/>
          </ac:spMkLst>
        </pc:spChg>
        <pc:picChg chg="mod">
          <ac:chgData name="Julia Watts" userId="86fc1eda-f4e6-4ed4-a48b-a43e2268c7e1" providerId="ADAL" clId="{E7B94D01-3F88-4FD3-A2B4-19B20E436D83}" dt="2022-11-14T17:06:29.447" v="32" actId="1076"/>
          <ac:picMkLst>
            <pc:docMk/>
            <pc:sldMk cId="735155355" sldId="332"/>
            <ac:picMk id="5" creationId="{D5426D82-C2C4-B797-0362-331105DF34AC}"/>
          </ac:picMkLst>
        </pc:picChg>
      </pc:sldChg>
      <pc:sldChg chg="addSp delSp modSp mod">
        <pc:chgData name="Julia Watts" userId="86fc1eda-f4e6-4ed4-a48b-a43e2268c7e1" providerId="ADAL" clId="{E7B94D01-3F88-4FD3-A2B4-19B20E436D83}" dt="2022-11-14T23:12:30.516" v="524" actId="14100"/>
        <pc:sldMkLst>
          <pc:docMk/>
          <pc:sldMk cId="2992864909" sldId="337"/>
        </pc:sldMkLst>
        <pc:spChg chg="mod">
          <ac:chgData name="Julia Watts" userId="86fc1eda-f4e6-4ed4-a48b-a43e2268c7e1" providerId="ADAL" clId="{E7B94D01-3F88-4FD3-A2B4-19B20E436D83}" dt="2022-11-14T23:05:52.971" v="416" actId="20577"/>
          <ac:spMkLst>
            <pc:docMk/>
            <pc:sldMk cId="2992864909" sldId="337"/>
            <ac:spMk id="4" creationId="{28740703-8087-43AF-B2A8-ACFDCB7758ED}"/>
          </ac:spMkLst>
        </pc:spChg>
        <pc:spChg chg="add mod">
          <ac:chgData name="Julia Watts" userId="86fc1eda-f4e6-4ed4-a48b-a43e2268c7e1" providerId="ADAL" clId="{E7B94D01-3F88-4FD3-A2B4-19B20E436D83}" dt="2022-11-14T23:12:30.516" v="524" actId="14100"/>
          <ac:spMkLst>
            <pc:docMk/>
            <pc:sldMk cId="2992864909" sldId="337"/>
            <ac:spMk id="11" creationId="{05D8FF09-763A-49CA-B4CA-74AB3D462CFE}"/>
          </ac:spMkLst>
        </pc:spChg>
        <pc:picChg chg="add mod">
          <ac:chgData name="Julia Watts" userId="86fc1eda-f4e6-4ed4-a48b-a43e2268c7e1" providerId="ADAL" clId="{E7B94D01-3F88-4FD3-A2B4-19B20E436D83}" dt="2022-11-14T23:10:33.568" v="453" actId="1076"/>
          <ac:picMkLst>
            <pc:docMk/>
            <pc:sldMk cId="2992864909" sldId="337"/>
            <ac:picMk id="3" creationId="{87E6F8D4-EA4C-4136-B97B-6D429142E92E}"/>
          </ac:picMkLst>
        </pc:picChg>
        <pc:picChg chg="del mod">
          <ac:chgData name="Julia Watts" userId="86fc1eda-f4e6-4ed4-a48b-a43e2268c7e1" providerId="ADAL" clId="{E7B94D01-3F88-4FD3-A2B4-19B20E436D83}" dt="2022-11-14T23:06:52.879" v="421" actId="478"/>
          <ac:picMkLst>
            <pc:docMk/>
            <pc:sldMk cId="2992864909" sldId="337"/>
            <ac:picMk id="6" creationId="{0CE0F274-7172-F853-23CE-785042679ED7}"/>
          </ac:picMkLst>
        </pc:picChg>
      </pc:sldChg>
      <pc:sldChg chg="addSp modSp add mod">
        <pc:chgData name="Julia Watts" userId="86fc1eda-f4e6-4ed4-a48b-a43e2268c7e1" providerId="ADAL" clId="{E7B94D01-3F88-4FD3-A2B4-19B20E436D83}" dt="2022-11-14T23:12:43.621" v="541" actId="14100"/>
        <pc:sldMkLst>
          <pc:docMk/>
          <pc:sldMk cId="1910214467" sldId="338"/>
        </pc:sldMkLst>
        <pc:spChg chg="add mod">
          <ac:chgData name="Julia Watts" userId="86fc1eda-f4e6-4ed4-a48b-a43e2268c7e1" providerId="ADAL" clId="{E7B94D01-3F88-4FD3-A2B4-19B20E436D83}" dt="2022-11-14T23:12:43.621" v="541" actId="14100"/>
          <ac:spMkLst>
            <pc:docMk/>
            <pc:sldMk cId="1910214467" sldId="338"/>
            <ac:spMk id="8" creationId="{5D4DA791-3AA8-4AC3-9DEF-8A357F4B3059}"/>
          </ac:spMkLst>
        </pc:spChg>
        <pc:picChg chg="mod">
          <ac:chgData name="Julia Watts" userId="86fc1eda-f4e6-4ed4-a48b-a43e2268c7e1" providerId="ADAL" clId="{E7B94D01-3F88-4FD3-A2B4-19B20E436D83}" dt="2022-11-14T23:10:09.661" v="451" actId="1076"/>
          <ac:picMkLst>
            <pc:docMk/>
            <pc:sldMk cId="1910214467" sldId="338"/>
            <ac:picMk id="3" creationId="{87E6F8D4-EA4C-4136-B97B-6D429142E92E}"/>
          </ac:picMkLst>
        </pc:picChg>
      </pc:sldChg>
    </pc:docChg>
  </pc:docChgLst>
  <pc:docChgLst>
    <pc:chgData name="Julia Watts" userId="86fc1eda-f4e6-4ed4-a48b-a43e2268c7e1" providerId="ADAL" clId="{31790F31-2C14-4B81-A4CC-2C61F1498F86}"/>
    <pc:docChg chg="undo custSel modSld">
      <pc:chgData name="Julia Watts" userId="86fc1eda-f4e6-4ed4-a48b-a43e2268c7e1" providerId="ADAL" clId="{31790F31-2C14-4B81-A4CC-2C61F1498F86}" dt="2023-05-15T14:38:25.660" v="169" actId="14826"/>
      <pc:docMkLst>
        <pc:docMk/>
      </pc:docMkLst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0" sldId="256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0" sldId="257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Julia Watts" userId="86fc1eda-f4e6-4ed4-a48b-a43e2268c7e1" providerId="ADAL" clId="{31790F31-2C14-4B81-A4CC-2C61F1498F86}" dt="2023-05-15T14:26:46.618" v="138" actId="20577"/>
        <pc:sldMkLst>
          <pc:docMk/>
          <pc:sldMk cId="0" sldId="259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31790F31-2C14-4B81-A4CC-2C61F1498F86}" dt="2023-05-15T14:26:46.618" v="138" actId="20577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31790F31-2C14-4B81-A4CC-2C61F1498F86}" dt="2023-05-15T14:26:18.203" v="126" actId="14826"/>
          <ac:picMkLst>
            <pc:docMk/>
            <pc:sldMk cId="0" sldId="259"/>
            <ac:picMk id="7" creationId="{79A12A1E-2C82-0D61-A32B-B3FE0E64212E}"/>
          </ac:picMkLst>
        </pc:picChg>
      </pc:sldChg>
      <pc:sldChg chg="modSp mod">
        <pc:chgData name="Julia Watts" userId="86fc1eda-f4e6-4ed4-a48b-a43e2268c7e1" providerId="ADAL" clId="{31790F31-2C14-4B81-A4CC-2C61F1498F86}" dt="2023-05-15T14:28:02.723" v="139" actId="14826"/>
        <pc:sldMkLst>
          <pc:docMk/>
          <pc:sldMk cId="0" sldId="260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31790F31-2C14-4B81-A4CC-2C61F1498F86}" dt="2023-05-11T14:59:29.486" v="51" actId="20577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31790F31-2C14-4B81-A4CC-2C61F1498F86}" dt="2023-05-15T14:28:02.723" v="139" actId="14826"/>
          <ac:picMkLst>
            <pc:docMk/>
            <pc:sldMk cId="0" sldId="260"/>
            <ac:picMk id="8" creationId="{85C965C2-4D8F-2FBD-857B-E30B88FECAB9}"/>
          </ac:picMkLst>
        </pc:pic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0" sldId="261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31790F31-2C14-4B81-A4CC-2C61F1498F86}" dt="2023-05-15T14:31:57.139" v="167" actId="20577"/>
        <pc:sldMkLst>
          <pc:docMk/>
          <pc:sldMk cId="0" sldId="263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31790F31-2C14-4B81-A4CC-2C61F1498F86}" dt="2023-05-15T14:30:57.619" v="161" actId="1076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31790F31-2C14-4B81-A4CC-2C61F1498F86}" dt="2023-05-15T14:31:57.139" v="167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31790F31-2C14-4B81-A4CC-2C61F1498F86}" dt="2023-05-10T21:49:54.679" v="25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31790F31-2C14-4B81-A4CC-2C61F1498F86}" dt="2023-05-10T21:41:30.712" v="14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31790F31-2C14-4B81-A4CC-2C61F1498F86}" dt="2023-05-10T21:50:12.496" v="26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31790F31-2C14-4B81-A4CC-2C61F1498F86}" dt="2023-05-10T21:37:08.909" v="9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31790F31-2C14-4B81-A4CC-2C61F1498F86}" dt="2023-05-15T14:38:25.660" v="169" actId="14826"/>
        <pc:sldMkLst>
          <pc:docMk/>
          <pc:sldMk cId="0" sldId="264"/>
        </pc:sldMkLst>
        <pc:picChg chg="mod">
          <ac:chgData name="Julia Watts" userId="86fc1eda-f4e6-4ed4-a48b-a43e2268c7e1" providerId="ADAL" clId="{31790F31-2C14-4B81-A4CC-2C61F1498F86}" dt="2023-05-15T14:38:25.660" v="169" actId="14826"/>
          <ac:picMkLst>
            <pc:docMk/>
            <pc:sldMk cId="0" sldId="264"/>
            <ac:picMk id="8" creationId="{BE0B684C-A2EE-8CE3-F0FD-86C171A01F95}"/>
          </ac:picMkLst>
        </pc:picChg>
      </pc:sldChg>
      <pc:sldChg chg="modSp mod">
        <pc:chgData name="Julia Watts" userId="86fc1eda-f4e6-4ed4-a48b-a43e2268c7e1" providerId="ADAL" clId="{31790F31-2C14-4B81-A4CC-2C61F1498F86}" dt="2023-05-11T17:44:37.035" v="91" actId="732"/>
        <pc:sldMkLst>
          <pc:docMk/>
          <pc:sldMk cId="0" sldId="266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66"/>
            <ac:spMk id="6" creationId="{534D990B-4408-47DB-B75B-35C128504CF9}"/>
          </ac:spMkLst>
        </pc:spChg>
        <pc:picChg chg="mod modCrop">
          <ac:chgData name="Julia Watts" userId="86fc1eda-f4e6-4ed4-a48b-a43e2268c7e1" providerId="ADAL" clId="{31790F31-2C14-4B81-A4CC-2C61F1498F86}" dt="2023-05-11T17:44:37.035" v="91" actId="732"/>
          <ac:picMkLst>
            <pc:docMk/>
            <pc:sldMk cId="0" sldId="266"/>
            <ac:picMk id="8" creationId="{31E65B38-A4A7-6119-5D59-CB20D8FEDE73}"/>
          </ac:picMkLst>
        </pc:pic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0" sldId="268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0" sldId="278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3170472316" sldId="283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31790F31-2C14-4B81-A4CC-2C61F1498F86}" dt="2023-05-15T14:31:19.548" v="165" actId="20577"/>
        <pc:sldMkLst>
          <pc:docMk/>
          <pc:sldMk cId="3063833069" sldId="285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31790F31-2C14-4B81-A4CC-2C61F1498F86}" dt="2023-05-15T14:31:05.801" v="163" actId="20577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31790F31-2C14-4B81-A4CC-2C61F1498F86}" dt="2023-05-10T21:54:57.219" v="39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31790F31-2C14-4B81-A4CC-2C61F1498F86}" dt="2023-05-15T14:31:19.548" v="165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31790F31-2C14-4B81-A4CC-2C61F1498F86}" dt="2023-05-10T21:51:01.890" v="30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31790F31-2C14-4B81-A4CC-2C61F1498F86}" dt="2023-05-10T21:55:02.801" v="41" actId="2057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31790F31-2C14-4B81-A4CC-2C61F1498F86}" dt="2023-05-10T21:51:09.229" v="33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31790F31-2C14-4B81-A4CC-2C61F1498F86}" dt="2023-05-11T16:03:58.687" v="81"/>
        <pc:sldMkLst>
          <pc:docMk/>
          <pc:sldMk cId="2944392172" sldId="286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31790F31-2C14-4B81-A4CC-2C61F1498F86}" dt="2023-05-11T16:03:58.687" v="81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31790F31-2C14-4B81-A4CC-2C61F1498F86}" dt="2023-05-11T16:03:19.688" v="77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31790F31-2C14-4B81-A4CC-2C61F1498F86}" dt="2023-05-11T16:03:42.130" v="79" actId="20577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31790F31-2C14-4B81-A4CC-2C61F1498F86}" dt="2023-05-11T16:02:51.570" v="73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31790F31-2C14-4B81-A4CC-2C61F1498F86}" dt="2023-05-11T16:03:00.389" v="75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31790F31-2C14-4B81-A4CC-2C61F1498F86}" dt="2023-05-11T16:01:12.873" v="71" actId="20577"/>
        <pc:sldMkLst>
          <pc:docMk/>
          <pc:sldMk cId="51383697" sldId="288"/>
        </pc:sldMkLst>
        <pc:spChg chg="mod">
          <ac:chgData name="Julia Watts" userId="86fc1eda-f4e6-4ed4-a48b-a43e2268c7e1" providerId="ADAL" clId="{31790F31-2C14-4B81-A4CC-2C61F1498F86}" dt="2023-05-11T15:57:35.915" v="53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31790F31-2C14-4B81-A4CC-2C61F1498F86}" dt="2023-05-11T15:57:28.146" v="52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31790F31-2C14-4B81-A4CC-2C61F1498F86}" dt="2023-05-11T16:00:43.989" v="62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31790F31-2C14-4B81-A4CC-2C61F1498F86}" dt="2023-05-11T16:01:12.873" v="71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31790F31-2C14-4B81-A4CC-2C61F1498F86}" dt="2023-05-11T15:59:15.142" v="61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31790F31-2C14-4B81-A4CC-2C61F1498F86}" dt="2023-05-11T16:01:03.059" v="67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31790F31-2C14-4B81-A4CC-2C61F1498F86}" dt="2023-05-11T16:00:52.594" v="63"/>
          <ac:spMkLst>
            <pc:docMk/>
            <pc:sldMk cId="51383697" sldId="288"/>
            <ac:spMk id="29" creationId="{DABB1194-16C8-4428-A90A-16C9EF4B67B6}"/>
          </ac:spMkLst>
        </pc:spChg>
      </pc:sldChg>
      <pc:sldChg chg="modSp mod">
        <pc:chgData name="Julia Watts" userId="86fc1eda-f4e6-4ed4-a48b-a43e2268c7e1" providerId="ADAL" clId="{31790F31-2C14-4B81-A4CC-2C61F1498F86}" dt="2023-05-11T16:37:20.884" v="82" actId="14826"/>
        <pc:sldMkLst>
          <pc:docMk/>
          <pc:sldMk cId="2396881180" sldId="290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2396881180" sldId="290"/>
            <ac:spMk id="4" creationId="{00000000-0000-0000-0000-000000000000}"/>
          </ac:spMkLst>
        </pc:spChg>
        <pc:picChg chg="mod">
          <ac:chgData name="Julia Watts" userId="86fc1eda-f4e6-4ed4-a48b-a43e2268c7e1" providerId="ADAL" clId="{31790F31-2C14-4B81-A4CC-2C61F1498F86}" dt="2023-05-11T16:37:20.884" v="82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31790F31-2C14-4B81-A4CC-2C61F1498F86}" dt="2023-05-11T17:12:07.485" v="84" actId="14826"/>
        <pc:sldMkLst>
          <pc:docMk/>
          <pc:sldMk cId="2709132332" sldId="291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31790F31-2C14-4B81-A4CC-2C61F1498F86}" dt="2023-05-11T17:12:07.485" v="84" actId="14826"/>
          <ac:picMkLst>
            <pc:docMk/>
            <pc:sldMk cId="2709132332" sldId="291"/>
            <ac:picMk id="4" creationId="{F566F94F-7FF2-1193-1841-7DA2B0934AB1}"/>
          </ac:picMkLst>
        </pc:picChg>
      </pc:sldChg>
      <pc:sldChg chg="modSp mod">
        <pc:chgData name="Julia Watts" userId="86fc1eda-f4e6-4ed4-a48b-a43e2268c7e1" providerId="ADAL" clId="{31790F31-2C14-4B81-A4CC-2C61F1498F86}" dt="2023-05-11T16:55:02.840" v="83" actId="14826"/>
        <pc:sldMkLst>
          <pc:docMk/>
          <pc:sldMk cId="2292318377" sldId="292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2292318377" sldId="292"/>
            <ac:spMk id="4" creationId="{00000000-0000-0000-0000-000000000000}"/>
          </ac:spMkLst>
        </pc:spChg>
        <pc:picChg chg="mod">
          <ac:chgData name="Julia Watts" userId="86fc1eda-f4e6-4ed4-a48b-a43e2268c7e1" providerId="ADAL" clId="{31790F31-2C14-4B81-A4CC-2C61F1498F86}" dt="2023-05-11T16:55:02.840" v="83" actId="14826"/>
          <ac:picMkLst>
            <pc:docMk/>
            <pc:sldMk cId="2292318377" sldId="292"/>
            <ac:picMk id="9" creationId="{EE709077-F65C-89CC-D8D3-5DA7ABEBE4ED}"/>
          </ac:picMkLst>
        </pc:pic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2127143027" sldId="293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2127143027" sldId="293"/>
            <ac:spMk id="8" creationId="{30EA58EA-6700-4451-BB1F-A1CD90EA60E1}"/>
          </ac:spMkLst>
        </pc:spChg>
      </pc:sldChg>
      <pc:sldChg chg="modSp mod">
        <pc:chgData name="Julia Watts" userId="86fc1eda-f4e6-4ed4-a48b-a43e2268c7e1" providerId="ADAL" clId="{31790F31-2C14-4B81-A4CC-2C61F1498F86}" dt="2023-05-11T17:43:10.211" v="89" actId="14100"/>
        <pc:sldMkLst>
          <pc:docMk/>
          <pc:sldMk cId="3612539687" sldId="297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31790F31-2C14-4B81-A4CC-2C61F1498F86}" dt="2023-05-11T17:43:10.211" v="89" actId="14100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 mod">
        <pc:chgData name="Julia Watts" userId="86fc1eda-f4e6-4ed4-a48b-a43e2268c7e1" providerId="ADAL" clId="{31790F31-2C14-4B81-A4CC-2C61F1498F86}" dt="2023-05-11T18:17:01.755" v="114" actId="20577"/>
        <pc:sldMkLst>
          <pc:docMk/>
          <pc:sldMk cId="448106667" sldId="299"/>
        </pc:sldMkLst>
        <pc:spChg chg="mod">
          <ac:chgData name="Julia Watts" userId="86fc1eda-f4e6-4ed4-a48b-a43e2268c7e1" providerId="ADAL" clId="{31790F31-2C14-4B81-A4CC-2C61F1498F86}" dt="2023-05-11T18:17:01.755" v="114" actId="20577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31790F31-2C14-4B81-A4CC-2C61F1498F86}" dt="2023-05-11T18:10:05.980" v="102" actId="14826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31790F31-2C14-4B81-A4CC-2C61F1498F86}" dt="2023-05-11T18:16:54.237" v="112" actId="20577"/>
        <pc:sldMkLst>
          <pc:docMk/>
          <pc:sldMk cId="2772959450" sldId="300"/>
        </pc:sldMkLst>
        <pc:spChg chg="mod">
          <ac:chgData name="Julia Watts" userId="86fc1eda-f4e6-4ed4-a48b-a43e2268c7e1" providerId="ADAL" clId="{31790F31-2C14-4B81-A4CC-2C61F1498F86}" dt="2023-05-11T18:16:54.237" v="112" actId="20577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31790F31-2C14-4B81-A4CC-2C61F1498F86}" dt="2023-05-11T18:13:43.909" v="105" actId="1076"/>
          <ac:spMkLst>
            <pc:docMk/>
            <pc:sldMk cId="2772959450" sldId="300"/>
            <ac:spMk id="10" creationId="{8D0EFEFF-3D4A-4730-856C-6B5CBC3867D0}"/>
          </ac:spMkLst>
        </pc:spChg>
        <pc:picChg chg="mod">
          <ac:chgData name="Julia Watts" userId="86fc1eda-f4e6-4ed4-a48b-a43e2268c7e1" providerId="ADAL" clId="{31790F31-2C14-4B81-A4CC-2C61F1498F86}" dt="2023-05-11T18:13:34.114" v="104" actId="14100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31790F31-2C14-4B81-A4CC-2C61F1498F86}" dt="2023-05-11T18:16:49.932" v="110" actId="20577"/>
        <pc:sldMkLst>
          <pc:docMk/>
          <pc:sldMk cId="737396426" sldId="301"/>
        </pc:sldMkLst>
        <pc:spChg chg="mod">
          <ac:chgData name="Julia Watts" userId="86fc1eda-f4e6-4ed4-a48b-a43e2268c7e1" providerId="ADAL" clId="{31790F31-2C14-4B81-A4CC-2C61F1498F86}" dt="2023-05-11T18:16:49.932" v="110" actId="20577"/>
          <ac:spMkLst>
            <pc:docMk/>
            <pc:sldMk cId="737396426" sldId="301"/>
            <ac:spMk id="7" creationId="{D77C41C8-A354-483D-A1D6-756CB86194DA}"/>
          </ac:spMkLst>
        </pc:spChg>
        <pc:spChg chg="mod">
          <ac:chgData name="Julia Watts" userId="86fc1eda-f4e6-4ed4-a48b-a43e2268c7e1" providerId="ADAL" clId="{31790F31-2C14-4B81-A4CC-2C61F1498F86}" dt="2023-05-11T18:16:39.370" v="108" actId="1076"/>
          <ac:spMkLst>
            <pc:docMk/>
            <pc:sldMk cId="737396426" sldId="301"/>
            <ac:spMk id="10" creationId="{41363792-5E5F-47F7-A965-97FBF433A5B8}"/>
          </ac:spMkLst>
        </pc:spChg>
        <pc:picChg chg="mod">
          <ac:chgData name="Julia Watts" userId="86fc1eda-f4e6-4ed4-a48b-a43e2268c7e1" providerId="ADAL" clId="{31790F31-2C14-4B81-A4CC-2C61F1498F86}" dt="2023-05-11T18:16:35.122" v="107" actId="107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31790F31-2C14-4B81-A4CC-2C61F1498F86}" dt="2023-05-11T18:23:51.753" v="117" actId="14100"/>
        <pc:sldMkLst>
          <pc:docMk/>
          <pc:sldMk cId="542962669" sldId="305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31790F31-2C14-4B81-A4CC-2C61F1498F86}" dt="2023-05-11T18:23:51.753" v="117" actId="14100"/>
          <ac:picMkLst>
            <pc:docMk/>
            <pc:sldMk cId="542962669" sldId="305"/>
            <ac:picMk id="7" creationId="{90B2CA3B-1935-B074-226C-FDC45E94E35D}"/>
          </ac:picMkLst>
        </pc:pic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3344161022" sldId="322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 mod">
        <pc:chgData name="Julia Watts" userId="86fc1eda-f4e6-4ed4-a48b-a43e2268c7e1" providerId="ADAL" clId="{31790F31-2C14-4B81-A4CC-2C61F1498F86}" dt="2023-05-11T17:51:43.506" v="101" actId="20577"/>
        <pc:sldMkLst>
          <pc:docMk/>
          <pc:sldMk cId="948325195" sldId="323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31790F31-2C14-4B81-A4CC-2C61F1498F86}" dt="2023-05-11T17:51:43.506" v="101" actId="20577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31790F31-2C14-4B81-A4CC-2C61F1498F86}" dt="2023-05-11T17:51:25.168" v="97" actId="14100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">
        <pc:chgData name="Julia Watts" userId="86fc1eda-f4e6-4ed4-a48b-a43e2268c7e1" providerId="ADAL" clId="{31790F31-2C14-4B81-A4CC-2C61F1498F86}" dt="2023-05-10T21:15:24.333" v="0"/>
        <pc:sldMkLst>
          <pc:docMk/>
          <pc:sldMk cId="735155355" sldId="332"/>
        </pc:sldMkLst>
        <pc:spChg chg="mod">
          <ac:chgData name="Julia Watts" userId="86fc1eda-f4e6-4ed4-a48b-a43e2268c7e1" providerId="ADAL" clId="{31790F31-2C14-4B81-A4CC-2C61F1498F86}" dt="2023-05-10T21:15:24.333" v="0"/>
          <ac:spMkLst>
            <pc:docMk/>
            <pc:sldMk cId="735155355" sldId="332"/>
            <ac:spMk id="4" creationId="{B27A7B6F-5105-16A5-4DB6-51FE61383365}"/>
          </ac:spMkLst>
        </pc:spChg>
      </pc:sldChg>
      <pc:sldChg chg="modSp mod">
        <pc:chgData name="Julia Watts" userId="86fc1eda-f4e6-4ed4-a48b-a43e2268c7e1" providerId="ADAL" clId="{31790F31-2C14-4B81-A4CC-2C61F1498F86}" dt="2023-05-11T18:35:12.270" v="125" actId="20577"/>
        <pc:sldMkLst>
          <pc:docMk/>
          <pc:sldMk cId="2992864909" sldId="337"/>
        </pc:sldMkLst>
        <pc:spChg chg="mod">
          <ac:chgData name="Julia Watts" userId="86fc1eda-f4e6-4ed4-a48b-a43e2268c7e1" providerId="ADAL" clId="{31790F31-2C14-4B81-A4CC-2C61F1498F86}" dt="2023-05-11T18:35:12.270" v="125" actId="20577"/>
          <ac:spMkLst>
            <pc:docMk/>
            <pc:sldMk cId="2992864909" sldId="337"/>
            <ac:spMk id="4" creationId="{28740703-8087-43AF-B2A8-ACFDCB7758ED}"/>
          </ac:spMkLst>
        </pc:spChg>
      </pc:sldChg>
    </pc:docChg>
  </pc:docChgLst>
  <pc:docChgLst>
    <pc:chgData name="Anai Rodriguez" userId="6e88ac4e-7b1b-4191-9e8b-3c4766ff51ca" providerId="ADAL" clId="{369FA3ED-EC3D-45BC-8ECB-E79BE67060D8}"/>
    <pc:docChg chg="modSld">
      <pc:chgData name="Anai Rodriguez" userId="6e88ac4e-7b1b-4191-9e8b-3c4766ff51ca" providerId="ADAL" clId="{369FA3ED-EC3D-45BC-8ECB-E79BE67060D8}" dt="2023-04-17T14:08:51.530" v="2" actId="14826"/>
      <pc:docMkLst>
        <pc:docMk/>
      </pc:docMkLst>
      <pc:sldChg chg="modSp mod">
        <pc:chgData name="Anai Rodriguez" userId="6e88ac4e-7b1b-4191-9e8b-3c4766ff51ca" providerId="ADAL" clId="{369FA3ED-EC3D-45BC-8ECB-E79BE67060D8}" dt="2023-04-17T14:08:24.394" v="1" actId="14826"/>
        <pc:sldMkLst>
          <pc:docMk/>
          <pc:sldMk cId="0" sldId="268"/>
        </pc:sldMkLst>
        <pc:picChg chg="mod">
          <ac:chgData name="Anai Rodriguez" userId="6e88ac4e-7b1b-4191-9e8b-3c4766ff51ca" providerId="ADAL" clId="{369FA3ED-EC3D-45BC-8ECB-E79BE67060D8}" dt="2023-04-17T14:08:24.394" v="1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Anai Rodriguez" userId="6e88ac4e-7b1b-4191-9e8b-3c4766ff51ca" providerId="ADAL" clId="{369FA3ED-EC3D-45BC-8ECB-E79BE67060D8}" dt="2023-04-17T14:08:51.530" v="2" actId="14826"/>
        <pc:sldMkLst>
          <pc:docMk/>
          <pc:sldMk cId="3344161022" sldId="322"/>
        </pc:sldMkLst>
        <pc:picChg chg="mod">
          <ac:chgData name="Anai Rodriguez" userId="6e88ac4e-7b1b-4191-9e8b-3c4766ff51ca" providerId="ADAL" clId="{369FA3ED-EC3D-45BC-8ECB-E79BE67060D8}" dt="2023-04-17T14:08:51.530" v="2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Anai Rodriguez" userId="6e88ac4e-7b1b-4191-9e8b-3c4766ff51ca" providerId="ADAL" clId="{369FA3ED-EC3D-45BC-8ECB-E79BE67060D8}" dt="2023-04-17T14:07:45.356" v="0" actId="14826"/>
        <pc:sldMkLst>
          <pc:docMk/>
          <pc:sldMk cId="735155355" sldId="332"/>
        </pc:sldMkLst>
        <pc:picChg chg="mod">
          <ac:chgData name="Anai Rodriguez" userId="6e88ac4e-7b1b-4191-9e8b-3c4766ff51ca" providerId="ADAL" clId="{369FA3ED-EC3D-45BC-8ECB-E79BE67060D8}" dt="2023-04-17T14:07:45.356" v="0" actId="14826"/>
          <ac:picMkLst>
            <pc:docMk/>
            <pc:sldMk cId="735155355" sldId="332"/>
            <ac:picMk id="5" creationId="{D5426D82-C2C4-B797-0362-331105DF34AC}"/>
          </ac:picMkLst>
        </pc:picChg>
      </pc:sldChg>
    </pc:docChg>
  </pc:docChgLst>
  <pc:docChgLst>
    <pc:chgData name="Marcia Leiva" userId="S::mleiva@hcde-texas.org::ff035dde-3922-4179-94c4-3159477fa707" providerId="AD" clId="Web-{11C3DDAC-C8FF-46CE-AF3A-EE720D508521}"/>
    <pc:docChg chg="modSld">
      <pc:chgData name="Marcia Leiva" userId="S::mleiva@hcde-texas.org::ff035dde-3922-4179-94c4-3159477fa707" providerId="AD" clId="Web-{11C3DDAC-C8FF-46CE-AF3A-EE720D508521}" dt="2022-10-17T20:42:35.347" v="15"/>
      <pc:docMkLst>
        <pc:docMk/>
      </pc:docMkLst>
      <pc:sldChg chg="modSp">
        <pc:chgData name="Marcia Leiva" userId="S::mleiva@hcde-texas.org::ff035dde-3922-4179-94c4-3159477fa707" providerId="AD" clId="Web-{11C3DDAC-C8FF-46CE-AF3A-EE720D508521}" dt="2022-10-17T20:41:46.221" v="13"/>
        <pc:sldMkLst>
          <pc:docMk/>
          <pc:sldMk cId="2396881180" sldId="290"/>
        </pc:sldMkLst>
        <pc:spChg chg="mod">
          <ac:chgData name="Marcia Leiva" userId="S::mleiva@hcde-texas.org::ff035dde-3922-4179-94c4-3159477fa707" providerId="AD" clId="Web-{11C3DDAC-C8FF-46CE-AF3A-EE720D508521}" dt="2022-10-17T20:41:46.221" v="13"/>
          <ac:spMkLst>
            <pc:docMk/>
            <pc:sldMk cId="2396881180" sldId="290"/>
            <ac:spMk id="2" creationId="{00000000-0000-0000-0000-000000000000}"/>
          </ac:spMkLst>
        </pc:spChg>
        <pc:spChg chg="mod">
          <ac:chgData name="Marcia Leiva" userId="S::mleiva@hcde-texas.org::ff035dde-3922-4179-94c4-3159477fa707" providerId="AD" clId="Web-{11C3DDAC-C8FF-46CE-AF3A-EE720D508521}" dt="2022-10-17T20:41:27.455" v="11"/>
          <ac:spMkLst>
            <pc:docMk/>
            <pc:sldMk cId="2396881180" sldId="290"/>
            <ac:spMk id="5" creationId="{00000000-0000-0000-0000-000000000000}"/>
          </ac:spMkLst>
        </pc:spChg>
        <pc:spChg chg="mod">
          <ac:chgData name="Marcia Leiva" userId="S::mleiva@hcde-texas.org::ff035dde-3922-4179-94c4-3159477fa707" providerId="AD" clId="Web-{11C3DDAC-C8FF-46CE-AF3A-EE720D508521}" dt="2022-10-17T20:39:45.984" v="0"/>
          <ac:spMkLst>
            <pc:docMk/>
            <pc:sldMk cId="2396881180" sldId="290"/>
            <ac:spMk id="10" creationId="{40BFEEAD-6053-DFA5-8F18-9684FA441DBB}"/>
          </ac:spMkLst>
        </pc:spChg>
        <pc:picChg chg="mod">
          <ac:chgData name="Marcia Leiva" userId="S::mleiva@hcde-texas.org::ff035dde-3922-4179-94c4-3159477fa707" providerId="AD" clId="Web-{11C3DDAC-C8FF-46CE-AF3A-EE720D508521}" dt="2022-10-17T20:39:57.328" v="2" actId="1076"/>
          <ac:picMkLst>
            <pc:docMk/>
            <pc:sldMk cId="2396881180" sldId="290"/>
            <ac:picMk id="7" creationId="{0F2E27D4-4E0C-A41E-07BB-B8DE6DAAB86A}"/>
          </ac:picMkLst>
        </pc:picChg>
      </pc:sldChg>
      <pc:sldChg chg="addSp delSp">
        <pc:chgData name="Marcia Leiva" userId="S::mleiva@hcde-texas.org::ff035dde-3922-4179-94c4-3159477fa707" providerId="AD" clId="Web-{11C3DDAC-C8FF-46CE-AF3A-EE720D508521}" dt="2022-10-17T20:42:35.347" v="15"/>
        <pc:sldMkLst>
          <pc:docMk/>
          <pc:sldMk cId="2127143027" sldId="293"/>
        </pc:sldMkLst>
        <pc:picChg chg="add del">
          <ac:chgData name="Marcia Leiva" userId="S::mleiva@hcde-texas.org::ff035dde-3922-4179-94c4-3159477fa707" providerId="AD" clId="Web-{11C3DDAC-C8FF-46CE-AF3A-EE720D508521}" dt="2022-10-17T20:42:35.347" v="15"/>
          <ac:picMkLst>
            <pc:docMk/>
            <pc:sldMk cId="2127143027" sldId="293"/>
            <ac:picMk id="2" creationId="{00000000-0000-0000-0000-000000000000}"/>
          </ac:picMkLst>
        </pc:picChg>
      </pc:sldChg>
    </pc:docChg>
  </pc:docChgLst>
  <pc:docChgLst>
    <pc:chgData name="Julia Watts" userId="S::julia.watts@hcde-texas.org::86fc1eda-f4e6-4ed4-a48b-a43e2268c7e1" providerId="AD" clId="Web-{59C0362E-9F4E-4286-815E-0C712CA660C1}"/>
    <pc:docChg chg="modSld">
      <pc:chgData name="Julia Watts" userId="S::julia.watts@hcde-texas.org::86fc1eda-f4e6-4ed4-a48b-a43e2268c7e1" providerId="AD" clId="Web-{59C0362E-9F4E-4286-815E-0C712CA660C1}" dt="2022-11-11T17:13:31.079" v="2" actId="20577"/>
      <pc:docMkLst>
        <pc:docMk/>
      </pc:docMkLst>
      <pc:sldChg chg="modSp">
        <pc:chgData name="Julia Watts" userId="S::julia.watts@hcde-texas.org::86fc1eda-f4e6-4ed4-a48b-a43e2268c7e1" providerId="AD" clId="Web-{59C0362E-9F4E-4286-815E-0C712CA660C1}" dt="2022-11-11T17:13:31.079" v="2" actId="20577"/>
        <pc:sldMkLst>
          <pc:docMk/>
          <pc:sldMk cId="51383697" sldId="288"/>
        </pc:sldMkLst>
        <pc:spChg chg="mod">
          <ac:chgData name="Julia Watts" userId="S::julia.watts@hcde-texas.org::86fc1eda-f4e6-4ed4-a48b-a43e2268c7e1" providerId="AD" clId="Web-{59C0362E-9F4E-4286-815E-0C712CA660C1}" dt="2022-11-11T17:13:31.079" v="2" actId="20577"/>
          <ac:spMkLst>
            <pc:docMk/>
            <pc:sldMk cId="51383697" sldId="288"/>
            <ac:spMk id="22" creationId="{4158EA85-D8E2-4388-AAE7-5B103ED1DF2D}"/>
          </ac:spMkLst>
        </pc:spChg>
      </pc:sldChg>
    </pc:docChg>
  </pc:docChgLst>
  <pc:docChgLst>
    <pc:chgData name="Griselda Sandoval" userId="1b89f7e7-68d5-4d91-b8fa-3b46ba8f60ab" providerId="ADAL" clId="{33D46F58-3D1E-4220-BD89-C50AA44E5CE0}"/>
    <pc:docChg chg="custSel delSld modSld replTag delTag">
      <pc:chgData name="Griselda Sandoval" userId="1b89f7e7-68d5-4d91-b8fa-3b46ba8f60ab" providerId="ADAL" clId="{33D46F58-3D1E-4220-BD89-C50AA44E5CE0}" dt="2022-11-14T19:31:05.861" v="121" actId="1440"/>
      <pc:docMkLst>
        <pc:docMk/>
      </pc:docMkLst>
      <pc:sldChg chg="replTag delTag">
        <pc:chgData name="Griselda Sandoval" userId="1b89f7e7-68d5-4d91-b8fa-3b46ba8f60ab" providerId="ADAL" clId="{33D46F58-3D1E-4220-BD89-C50AA44E5CE0}" dt="2022-11-14T19:17:07.072" v="5"/>
        <pc:sldMkLst>
          <pc:docMk/>
          <pc:sldMk cId="0" sldId="256"/>
        </pc:sldMkLst>
      </pc:sldChg>
      <pc:sldChg chg="addSp delSp modSp mod replTag delTag">
        <pc:chgData name="Griselda Sandoval" userId="1b89f7e7-68d5-4d91-b8fa-3b46ba8f60ab" providerId="ADAL" clId="{33D46F58-3D1E-4220-BD89-C50AA44E5CE0}" dt="2022-11-14T19:18:12.827" v="16"/>
        <pc:sldMkLst>
          <pc:docMk/>
          <pc:sldMk cId="0" sldId="270"/>
        </pc:sldMkLst>
        <pc:picChg chg="del">
          <ac:chgData name="Griselda Sandoval" userId="1b89f7e7-68d5-4d91-b8fa-3b46ba8f60ab" providerId="ADAL" clId="{33D46F58-3D1E-4220-BD89-C50AA44E5CE0}" dt="2022-11-14T19:18:01.141" v="10" actId="478"/>
          <ac:picMkLst>
            <pc:docMk/>
            <pc:sldMk cId="0" sldId="270"/>
            <ac:picMk id="6" creationId="{6DCAB3E5-B6A2-D6BC-D67C-60F1A4E77ACE}"/>
          </ac:picMkLst>
        </pc:picChg>
        <pc:picChg chg="add mod">
          <ac:chgData name="Griselda Sandoval" userId="1b89f7e7-68d5-4d91-b8fa-3b46ba8f60ab" providerId="ADAL" clId="{33D46F58-3D1E-4220-BD89-C50AA44E5CE0}" dt="2022-11-14T19:18:10.331" v="14" actId="1440"/>
          <ac:picMkLst>
            <pc:docMk/>
            <pc:sldMk cId="0" sldId="270"/>
            <ac:picMk id="10" creationId="{600E38B9-8A7A-C0B0-237B-067F479F7FF2}"/>
          </ac:picMkLst>
        </pc:picChg>
      </pc:sldChg>
      <pc:sldChg chg="replTag delTag">
        <pc:chgData name="Griselda Sandoval" userId="1b89f7e7-68d5-4d91-b8fa-3b46ba8f60ab" providerId="ADAL" clId="{33D46F58-3D1E-4220-BD89-C50AA44E5CE0}" dt="2022-11-14T19:21:23.137" v="110"/>
        <pc:sldMkLst>
          <pc:docMk/>
          <pc:sldMk cId="0" sldId="273"/>
        </pc:sldMkLst>
      </pc:sldChg>
      <pc:sldChg chg="replTag delTag">
        <pc:chgData name="Griselda Sandoval" userId="1b89f7e7-68d5-4d91-b8fa-3b46ba8f60ab" providerId="ADAL" clId="{33D46F58-3D1E-4220-BD89-C50AA44E5CE0}" dt="2022-11-14T19:21:22.836" v="108"/>
        <pc:sldMkLst>
          <pc:docMk/>
          <pc:sldMk cId="3170472316" sldId="283"/>
        </pc:sldMkLst>
      </pc:sldChg>
      <pc:sldChg chg="addSp delSp modSp mod replTag delTag">
        <pc:chgData name="Griselda Sandoval" userId="1b89f7e7-68d5-4d91-b8fa-3b46ba8f60ab" providerId="ADAL" clId="{33D46F58-3D1E-4220-BD89-C50AA44E5CE0}" dt="2022-11-14T19:21:06.926" v="97"/>
        <pc:sldMkLst>
          <pc:docMk/>
          <pc:sldMk cId="2866753935" sldId="311"/>
        </pc:sldMkLst>
        <pc:spChg chg="mod">
          <ac:chgData name="Griselda Sandoval" userId="1b89f7e7-68d5-4d91-b8fa-3b46ba8f60ab" providerId="ADAL" clId="{33D46F58-3D1E-4220-BD89-C50AA44E5CE0}" dt="2022-11-14T19:20:49.475" v="80" actId="1076"/>
          <ac:spMkLst>
            <pc:docMk/>
            <pc:sldMk cId="2866753935" sldId="311"/>
            <ac:spMk id="11" creationId="{529A2E69-0185-400B-BA55-5B1A60E666CE}"/>
          </ac:spMkLst>
        </pc:spChg>
        <pc:picChg chg="add mod">
          <ac:chgData name="Griselda Sandoval" userId="1b89f7e7-68d5-4d91-b8fa-3b46ba8f60ab" providerId="ADAL" clId="{33D46F58-3D1E-4220-BD89-C50AA44E5CE0}" dt="2022-11-14T19:20:49.045" v="79" actId="1440"/>
          <ac:picMkLst>
            <pc:docMk/>
            <pc:sldMk cId="2866753935" sldId="311"/>
            <ac:picMk id="7" creationId="{B6260408-F1BA-EE50-85DC-7F91B4C51BAD}"/>
          </ac:picMkLst>
        </pc:picChg>
        <pc:picChg chg="del">
          <ac:chgData name="Griselda Sandoval" userId="1b89f7e7-68d5-4d91-b8fa-3b46ba8f60ab" providerId="ADAL" clId="{33D46F58-3D1E-4220-BD89-C50AA44E5CE0}" dt="2022-11-14T19:20:35.994" v="71" actId="478"/>
          <ac:picMkLst>
            <pc:docMk/>
            <pc:sldMk cId="2866753935" sldId="311"/>
            <ac:picMk id="13" creationId="{F5014FEB-C62F-D588-447A-F9086B3FA3D3}"/>
          </ac:picMkLst>
        </pc:picChg>
        <pc:inkChg chg="del">
          <ac:chgData name="Griselda Sandoval" userId="1b89f7e7-68d5-4d91-b8fa-3b46ba8f60ab" providerId="ADAL" clId="{33D46F58-3D1E-4220-BD89-C50AA44E5CE0}" dt="2022-11-14T19:20:38.385" v="72" actId="478"/>
          <ac:inkMkLst>
            <pc:docMk/>
            <pc:sldMk cId="2866753935" sldId="311"/>
            <ac:inkMk id="2" creationId="{09E327EB-4C8E-4B5F-8908-DCF2FC25667B}"/>
          </ac:inkMkLst>
        </pc:inkChg>
        <pc:inkChg chg="del">
          <ac:chgData name="Griselda Sandoval" userId="1b89f7e7-68d5-4d91-b8fa-3b46ba8f60ab" providerId="ADAL" clId="{33D46F58-3D1E-4220-BD89-C50AA44E5CE0}" dt="2022-11-14T19:20:40.171" v="74" actId="478"/>
          <ac:inkMkLst>
            <pc:docMk/>
            <pc:sldMk cId="2866753935" sldId="311"/>
            <ac:inkMk id="4" creationId="{6181FF9F-07E4-4053-A4F4-D3C6BA332C83}"/>
          </ac:inkMkLst>
        </pc:inkChg>
        <pc:inkChg chg="del">
          <ac:chgData name="Griselda Sandoval" userId="1b89f7e7-68d5-4d91-b8fa-3b46ba8f60ab" providerId="ADAL" clId="{33D46F58-3D1E-4220-BD89-C50AA44E5CE0}" dt="2022-11-14T19:20:39.269" v="73" actId="478"/>
          <ac:inkMkLst>
            <pc:docMk/>
            <pc:sldMk cId="2866753935" sldId="311"/>
            <ac:inkMk id="6" creationId="{312B0CA4-2E4B-4C78-BC92-7347D85A46B0}"/>
          </ac:inkMkLst>
        </pc:inkChg>
        <pc:inkChg chg="del">
          <ac:chgData name="Griselda Sandoval" userId="1b89f7e7-68d5-4d91-b8fa-3b46ba8f60ab" providerId="ADAL" clId="{33D46F58-3D1E-4220-BD89-C50AA44E5CE0}" dt="2022-11-14T19:20:40.820" v="75" actId="478"/>
          <ac:inkMkLst>
            <pc:docMk/>
            <pc:sldMk cId="2866753935" sldId="311"/>
            <ac:inkMk id="12" creationId="{F01CEE24-0A6A-4A9F-803C-2F0927DE8BEA}"/>
          </ac:inkMkLst>
        </pc:inkChg>
      </pc:sldChg>
      <pc:sldChg chg="addSp delSp modSp mod replTag delTag">
        <pc:chgData name="Griselda Sandoval" userId="1b89f7e7-68d5-4d91-b8fa-3b46ba8f60ab" providerId="ADAL" clId="{33D46F58-3D1E-4220-BD89-C50AA44E5CE0}" dt="2022-11-14T19:21:18.740" v="104" actId="1076"/>
        <pc:sldMkLst>
          <pc:docMk/>
          <pc:sldMk cId="2215414555" sldId="315"/>
        </pc:sldMkLst>
        <pc:spChg chg="add mod">
          <ac:chgData name="Griselda Sandoval" userId="1b89f7e7-68d5-4d91-b8fa-3b46ba8f60ab" providerId="ADAL" clId="{33D46F58-3D1E-4220-BD89-C50AA44E5CE0}" dt="2022-11-14T19:21:18.740" v="104" actId="1076"/>
          <ac:spMkLst>
            <pc:docMk/>
            <pc:sldMk cId="2215414555" sldId="315"/>
            <ac:spMk id="9" creationId="{43879DB2-BEEE-6D34-3125-1E136EA4CDE7}"/>
          </ac:spMkLst>
        </pc:spChg>
        <pc:picChg chg="del">
          <ac:chgData name="Griselda Sandoval" userId="1b89f7e7-68d5-4d91-b8fa-3b46ba8f60ab" providerId="ADAL" clId="{33D46F58-3D1E-4220-BD89-C50AA44E5CE0}" dt="2022-11-14T19:18:46.044" v="21" actId="478"/>
          <ac:picMkLst>
            <pc:docMk/>
            <pc:sldMk cId="2215414555" sldId="315"/>
            <ac:picMk id="6" creationId="{EEA21B1B-A7E8-560C-E122-A271C06DEEED}"/>
          </ac:picMkLst>
        </pc:picChg>
        <pc:picChg chg="add mod">
          <ac:chgData name="Griselda Sandoval" userId="1b89f7e7-68d5-4d91-b8fa-3b46ba8f60ab" providerId="ADAL" clId="{33D46F58-3D1E-4220-BD89-C50AA44E5CE0}" dt="2022-11-14T19:21:15.050" v="103" actId="1076"/>
          <ac:picMkLst>
            <pc:docMk/>
            <pc:sldMk cId="2215414555" sldId="315"/>
            <ac:picMk id="8" creationId="{E90E6DB9-53E5-A597-6DF2-A13A56A8F8AC}"/>
          </ac:picMkLst>
        </pc:picChg>
      </pc:sldChg>
      <pc:sldChg chg="addSp delSp modSp mod replTag delTag">
        <pc:chgData name="Griselda Sandoval" userId="1b89f7e7-68d5-4d91-b8fa-3b46ba8f60ab" providerId="ADAL" clId="{33D46F58-3D1E-4220-BD89-C50AA44E5CE0}" dt="2022-11-14T19:31:05.861" v="121" actId="1440"/>
        <pc:sldMkLst>
          <pc:docMk/>
          <pc:sldMk cId="1358693068" sldId="331"/>
        </pc:sldMkLst>
        <pc:picChg chg="del">
          <ac:chgData name="Griselda Sandoval" userId="1b89f7e7-68d5-4d91-b8fa-3b46ba8f60ab" providerId="ADAL" clId="{33D46F58-3D1E-4220-BD89-C50AA44E5CE0}" dt="2022-11-14T19:30:53.361" v="115" actId="478"/>
          <ac:picMkLst>
            <pc:docMk/>
            <pc:sldMk cId="1358693068" sldId="331"/>
            <ac:picMk id="6" creationId="{0F5A05AB-E916-F043-D90E-1A0CD157BAF4}"/>
          </ac:picMkLst>
        </pc:picChg>
        <pc:picChg chg="add mod">
          <ac:chgData name="Griselda Sandoval" userId="1b89f7e7-68d5-4d91-b8fa-3b46ba8f60ab" providerId="ADAL" clId="{33D46F58-3D1E-4220-BD89-C50AA44E5CE0}" dt="2022-11-14T19:31:05.861" v="121" actId="1440"/>
          <ac:picMkLst>
            <pc:docMk/>
            <pc:sldMk cId="1358693068" sldId="331"/>
            <ac:picMk id="8" creationId="{B6B136B9-047E-5AF5-6F3E-FC9559ECB4EF}"/>
          </ac:picMkLst>
        </pc:picChg>
      </pc:sldChg>
      <pc:sldChg chg="del replTag delTag">
        <pc:chgData name="Griselda Sandoval" userId="1b89f7e7-68d5-4d91-b8fa-3b46ba8f60ab" providerId="ADAL" clId="{33D46F58-3D1E-4220-BD89-C50AA44E5CE0}" dt="2022-11-14T19:21:04.782" v="89" actId="47"/>
        <pc:sldMkLst>
          <pc:docMk/>
          <pc:sldMk cId="1954421955" sldId="333"/>
        </pc:sldMkLst>
      </pc:sldChg>
      <pc:sldChg chg="del replTag delTag">
        <pc:chgData name="Griselda Sandoval" userId="1b89f7e7-68d5-4d91-b8fa-3b46ba8f60ab" providerId="ADAL" clId="{33D46F58-3D1E-4220-BD89-C50AA44E5CE0}" dt="2022-11-14T19:21:04.782" v="89" actId="47"/>
        <pc:sldMkLst>
          <pc:docMk/>
          <pc:sldMk cId="145415942" sldId="336"/>
        </pc:sldMkLst>
      </pc:sldChg>
    </pc:docChg>
  </pc:docChgLst>
  <pc:docChgLst>
    <pc:chgData name="Julia Watts" userId="86fc1eda-f4e6-4ed4-a48b-a43e2268c7e1" providerId="ADAL" clId="{6CC71FEA-F847-4C57-A204-BC138E007C54}"/>
    <pc:docChg chg="undo redo custSel delSld modSld modMainMaster">
      <pc:chgData name="Julia Watts" userId="86fc1eda-f4e6-4ed4-a48b-a43e2268c7e1" providerId="ADAL" clId="{6CC71FEA-F847-4C57-A204-BC138E007C54}" dt="2022-10-18T04:43:50.121" v="1661" actId="14100"/>
      <pc:docMkLst>
        <pc:docMk/>
      </pc:docMkLst>
      <pc:sldChg chg="modSp mod setBg">
        <pc:chgData name="Julia Watts" userId="86fc1eda-f4e6-4ed4-a48b-a43e2268c7e1" providerId="ADAL" clId="{6CC71FEA-F847-4C57-A204-BC138E007C54}" dt="2022-10-18T03:01:17.415" v="1166"/>
        <pc:sldMkLst>
          <pc:docMk/>
          <pc:sldMk cId="0" sldId="256"/>
        </pc:sldMkLst>
        <pc:spChg chg="mod">
          <ac:chgData name="Julia Watts" userId="86fc1eda-f4e6-4ed4-a48b-a43e2268c7e1" providerId="ADAL" clId="{6CC71FEA-F847-4C57-A204-BC138E007C54}" dt="2022-10-18T02:12:05.449" v="821" actId="207"/>
          <ac:spMkLst>
            <pc:docMk/>
            <pc:sldMk cId="0" sldId="256"/>
            <ac:spMk id="4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2:12:56.128" v="825" actId="2085"/>
          <ac:spMkLst>
            <pc:docMk/>
            <pc:sldMk cId="0" sldId="256"/>
            <ac:spMk id="7" creationId="{DA662314-6203-4141-A3E0-623E7BB116E4}"/>
          </ac:spMkLst>
        </pc:spChg>
        <pc:grpChg chg="mod">
          <ac:chgData name="Julia Watts" userId="86fc1eda-f4e6-4ed4-a48b-a43e2268c7e1" providerId="ADAL" clId="{6CC71FEA-F847-4C57-A204-BC138E007C54}" dt="2022-10-18T02:11:58.893" v="820" actId="14100"/>
          <ac:grpSpMkLst>
            <pc:docMk/>
            <pc:sldMk cId="0" sldId="256"/>
            <ac:grpSpMk id="2" creationId="{00000000-0000-0000-0000-000000000000}"/>
          </ac:grpSpMkLst>
        </pc:grpChg>
      </pc:sldChg>
      <pc:sldChg chg="modSp mod setBg">
        <pc:chgData name="Julia Watts" userId="86fc1eda-f4e6-4ed4-a48b-a43e2268c7e1" providerId="ADAL" clId="{6CC71FEA-F847-4C57-A204-BC138E007C54}" dt="2022-10-18T03:01:12.144" v="1165"/>
        <pc:sldMkLst>
          <pc:docMk/>
          <pc:sldMk cId="0" sldId="257"/>
        </pc:sldMkLst>
        <pc:spChg chg="mod">
          <ac:chgData name="Julia Watts" userId="86fc1eda-f4e6-4ed4-a48b-a43e2268c7e1" providerId="ADAL" clId="{6CC71FEA-F847-4C57-A204-BC138E007C54}" dt="2022-10-18T01:35:39.838" v="603" actId="207"/>
          <ac:spMkLst>
            <pc:docMk/>
            <pc:sldMk cId="0" sldId="257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53:34.699" v="702" actId="207"/>
          <ac:spMkLst>
            <pc:docMk/>
            <pc:sldMk cId="0" sldId="257"/>
            <ac:spMk id="5" creationId="{767589BC-3A5D-41C4-AE82-F0E7C97ECB9D}"/>
          </ac:spMkLst>
        </pc:spChg>
        <pc:spChg chg="mod">
          <ac:chgData name="Julia Watts" userId="86fc1eda-f4e6-4ed4-a48b-a43e2268c7e1" providerId="ADAL" clId="{6CC71FEA-F847-4C57-A204-BC138E007C54}" dt="2022-10-18T01:36:44.034" v="611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36:16.966" v="607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36:22.394" v="608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36:36.563" v="610" actId="1076"/>
          <ac:spMkLst>
            <pc:docMk/>
            <pc:sldMk cId="0" sldId="257"/>
            <ac:spMk id="10" creationId="{00000000-0000-0000-0000-000000000000}"/>
          </ac:spMkLst>
        </pc:spChg>
        <pc:grpChg chg="mod">
          <ac:chgData name="Julia Watts" userId="86fc1eda-f4e6-4ed4-a48b-a43e2268c7e1" providerId="ADAL" clId="{6CC71FEA-F847-4C57-A204-BC138E007C54}" dt="2022-10-18T01:37:00.820" v="612" actId="1076"/>
          <ac:grpSpMkLst>
            <pc:docMk/>
            <pc:sldMk cId="0" sldId="257"/>
            <ac:grpSpMk id="2" creationId="{00000000-0000-0000-0000-000000000000}"/>
          </ac:grpSpMkLst>
        </pc:grpChg>
        <pc:picChg chg="mod">
          <ac:chgData name="Julia Watts" userId="86fc1eda-f4e6-4ed4-a48b-a43e2268c7e1" providerId="ADAL" clId="{6CC71FEA-F847-4C57-A204-BC138E007C54}" dt="2022-10-18T01:35:39.838" v="603" actId="207"/>
          <ac:picMkLst>
            <pc:docMk/>
            <pc:sldMk cId="0" sldId="257"/>
            <ac:picMk id="4" creationId="{00000000-0000-0000-0000-000000000000}"/>
          </ac:picMkLst>
        </pc:picChg>
        <pc:picChg chg="mod">
          <ac:chgData name="Julia Watts" userId="86fc1eda-f4e6-4ed4-a48b-a43e2268c7e1" providerId="ADAL" clId="{6CC71FEA-F847-4C57-A204-BC138E007C54}" dt="2022-10-18T01:36:08.667" v="606" actId="1076"/>
          <ac:picMkLst>
            <pc:docMk/>
            <pc:sldMk cId="0" sldId="257"/>
            <ac:picMk id="17" creationId="{6C2D5709-5186-46C4-AAB4-F2D328FC03F6}"/>
          </ac:picMkLst>
        </pc:picChg>
      </pc:sldChg>
      <pc:sldChg chg="addSp delSp modSp mod setBg">
        <pc:chgData name="Julia Watts" userId="86fc1eda-f4e6-4ed4-a48b-a43e2268c7e1" providerId="ADAL" clId="{6CC71FEA-F847-4C57-A204-BC138E007C54}" dt="2022-10-18T03:01:23.372" v="1167"/>
        <pc:sldMkLst>
          <pc:docMk/>
          <pc:sldMk cId="0" sldId="258"/>
        </pc:sldMkLst>
        <pc:spChg chg="mod">
          <ac:chgData name="Julia Watts" userId="86fc1eda-f4e6-4ed4-a48b-a43e2268c7e1" providerId="ADAL" clId="{6CC71FEA-F847-4C57-A204-BC138E007C54}" dt="2022-10-18T01:37:48.965" v="619" actId="207"/>
          <ac:spMkLst>
            <pc:docMk/>
            <pc:sldMk cId="0" sldId="258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41:14.406" v="681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37:29.462" v="615" actId="207"/>
          <ac:spMkLst>
            <pc:docMk/>
            <pc:sldMk cId="0" sldId="258"/>
            <ac:spMk id="5" creationId="{00000000-0000-0000-0000-000000000000}"/>
          </ac:spMkLst>
        </pc:spChg>
        <pc:spChg chg="add mod ord">
          <ac:chgData name="Julia Watts" userId="86fc1eda-f4e6-4ed4-a48b-a43e2268c7e1" providerId="ADAL" clId="{6CC71FEA-F847-4C57-A204-BC138E007C54}" dt="2022-10-18T01:42:31.385" v="692" actId="1076"/>
          <ac:spMkLst>
            <pc:docMk/>
            <pc:sldMk cId="0" sldId="258"/>
            <ac:spMk id="7" creationId="{CD8A407D-2C11-4897-A4E8-047947C9B363}"/>
          </ac:spMkLst>
        </pc:spChg>
        <pc:spChg chg="mod">
          <ac:chgData name="Julia Watts" userId="86fc1eda-f4e6-4ed4-a48b-a43e2268c7e1" providerId="ADAL" clId="{6CC71FEA-F847-4C57-A204-BC138E007C54}" dt="2022-10-18T02:12:26.976" v="823" actId="207"/>
          <ac:spMkLst>
            <pc:docMk/>
            <pc:sldMk cId="0" sldId="258"/>
            <ac:spMk id="11" creationId="{BA3A6607-E0D7-4084-B067-A85DE7F7AD27}"/>
          </ac:spMkLst>
        </pc:spChg>
        <pc:spChg chg="add mod">
          <ac:chgData name="Julia Watts" userId="86fc1eda-f4e6-4ed4-a48b-a43e2268c7e1" providerId="ADAL" clId="{6CC71FEA-F847-4C57-A204-BC138E007C54}" dt="2022-10-18T01:42:46.550" v="695" actId="1076"/>
          <ac:spMkLst>
            <pc:docMk/>
            <pc:sldMk cId="0" sldId="258"/>
            <ac:spMk id="13" creationId="{05D11A4F-94C1-76D4-2015-2FEFF7F59CC9}"/>
          </ac:spMkLst>
        </pc:spChg>
        <pc:spChg chg="add mod">
          <ac:chgData name="Julia Watts" userId="86fc1eda-f4e6-4ed4-a48b-a43e2268c7e1" providerId="ADAL" clId="{6CC71FEA-F847-4C57-A204-BC138E007C54}" dt="2022-10-18T01:42:59.470" v="696" actId="1076"/>
          <ac:spMkLst>
            <pc:docMk/>
            <pc:sldMk cId="0" sldId="258"/>
            <ac:spMk id="14" creationId="{D271CCF3-52D5-661B-87A1-BFBD3A37A398}"/>
          </ac:spMkLst>
        </pc:spChg>
        <pc:picChg chg="del">
          <ac:chgData name="Julia Watts" userId="86fc1eda-f4e6-4ed4-a48b-a43e2268c7e1" providerId="ADAL" clId="{6CC71FEA-F847-4C57-A204-BC138E007C54}" dt="2022-10-18T01:37:20.057" v="614" actId="478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Julia Watts" userId="86fc1eda-f4e6-4ed4-a48b-a43e2268c7e1" providerId="ADAL" clId="{6CC71FEA-F847-4C57-A204-BC138E007C54}" dt="2022-10-18T01:42:59.470" v="696" actId="1076"/>
          <ac:picMkLst>
            <pc:docMk/>
            <pc:sldMk cId="0" sldId="258"/>
            <ac:picMk id="6" creationId="{377F4AA6-3292-4925-8C4C-769B4D4E9042}"/>
          </ac:picMkLst>
        </pc:picChg>
        <pc:picChg chg="mod">
          <ac:chgData name="Julia Watts" userId="86fc1eda-f4e6-4ed4-a48b-a43e2268c7e1" providerId="ADAL" clId="{6CC71FEA-F847-4C57-A204-BC138E007C54}" dt="2022-10-18T01:42:46.550" v="695" actId="1076"/>
          <ac:picMkLst>
            <pc:docMk/>
            <pc:sldMk cId="0" sldId="258"/>
            <ac:picMk id="8" creationId="{577C65BE-ABFF-4C88-BE86-75659CAD98EE}"/>
          </ac:picMkLst>
        </pc:picChg>
        <pc:picChg chg="mod">
          <ac:chgData name="Julia Watts" userId="86fc1eda-f4e6-4ed4-a48b-a43e2268c7e1" providerId="ADAL" clId="{6CC71FEA-F847-4C57-A204-BC138E007C54}" dt="2022-10-18T01:42:31.385" v="692" actId="1076"/>
          <ac:picMkLst>
            <pc:docMk/>
            <pc:sldMk cId="0" sldId="258"/>
            <ac:picMk id="9" creationId="{5B9A7FFD-77BD-4E72-8002-78D645050DDA}"/>
          </ac:picMkLst>
        </pc:picChg>
        <pc:picChg chg="del">
          <ac:chgData name="Julia Watts" userId="86fc1eda-f4e6-4ed4-a48b-a43e2268c7e1" providerId="ADAL" clId="{6CC71FEA-F847-4C57-A204-BC138E007C54}" dt="2022-10-18T01:37:16.272" v="613" actId="478"/>
          <ac:picMkLst>
            <pc:docMk/>
            <pc:sldMk cId="0" sldId="258"/>
            <ac:picMk id="10" creationId="{F981D186-7743-4967-87BE-139CB21E29C5}"/>
          </ac:picMkLst>
        </pc:picChg>
        <pc:picChg chg="del mod">
          <ac:chgData name="Julia Watts" userId="86fc1eda-f4e6-4ed4-a48b-a43e2268c7e1" providerId="ADAL" clId="{6CC71FEA-F847-4C57-A204-BC138E007C54}" dt="2022-10-18T00:58:45.827" v="191" actId="478"/>
          <ac:picMkLst>
            <pc:docMk/>
            <pc:sldMk cId="0" sldId="258"/>
            <ac:picMk id="12" creationId="{8D287AB0-18A6-4EA6-A2A2-DBF22B4E3432}"/>
          </ac:picMkLst>
        </pc:picChg>
      </pc:sldChg>
      <pc:sldChg chg="addSp delSp modSp mod setBg">
        <pc:chgData name="Julia Watts" userId="86fc1eda-f4e6-4ed4-a48b-a43e2268c7e1" providerId="ADAL" clId="{6CC71FEA-F847-4C57-A204-BC138E007C54}" dt="2022-10-18T02:59:50.970" v="1160"/>
        <pc:sldMkLst>
          <pc:docMk/>
          <pc:sldMk cId="0" sldId="259"/>
        </pc:sldMkLst>
        <pc:spChg chg="mod">
          <ac:chgData name="Julia Watts" userId="86fc1eda-f4e6-4ed4-a48b-a43e2268c7e1" providerId="ADAL" clId="{6CC71FEA-F847-4C57-A204-BC138E007C54}" dt="2022-10-18T00:57:59.195" v="187" actId="1076"/>
          <ac:spMkLst>
            <pc:docMk/>
            <pc:sldMk cId="0" sldId="259"/>
            <ac:spMk id="2" creationId="{00000000-0000-0000-0000-000000000000}"/>
          </ac:spMkLst>
        </pc:spChg>
        <pc:spChg chg="add mod ord">
          <ac:chgData name="Julia Watts" userId="86fc1eda-f4e6-4ed4-a48b-a43e2268c7e1" providerId="ADAL" clId="{6CC71FEA-F847-4C57-A204-BC138E007C54}" dt="2022-10-18T01:35:12.405" v="600" actId="1076"/>
          <ac:spMkLst>
            <pc:docMk/>
            <pc:sldMk cId="0" sldId="259"/>
            <ac:spMk id="3" creationId="{9B272BE1-C0E0-1EEF-F2A1-322BE42C391A}"/>
          </ac:spMkLst>
        </pc:spChg>
        <pc:spChg chg="add del mod ord">
          <ac:chgData name="Julia Watts" userId="86fc1eda-f4e6-4ed4-a48b-a43e2268c7e1" providerId="ADAL" clId="{6CC71FEA-F847-4C57-A204-BC138E007C54}" dt="2022-10-18T01:28:37.058" v="562" actId="478"/>
          <ac:spMkLst>
            <pc:docMk/>
            <pc:sldMk cId="0" sldId="259"/>
            <ac:spMk id="5" creationId="{D8B36B04-BDB5-96CE-37D2-100748DB433B}"/>
          </ac:spMkLst>
        </pc:spChg>
        <pc:spChg chg="mod">
          <ac:chgData name="Julia Watts" userId="86fc1eda-f4e6-4ed4-a48b-a43e2268c7e1" providerId="ADAL" clId="{6CC71FEA-F847-4C57-A204-BC138E007C54}" dt="2022-10-18T02:13:27.976" v="827" actId="207"/>
          <ac:spMkLst>
            <pc:docMk/>
            <pc:sldMk cId="0" sldId="259"/>
            <ac:spMk id="6" creationId="{D55A8FC9-83B9-4B62-9504-5A7D8E12C1F3}"/>
          </ac:spMkLst>
        </pc:spChg>
        <pc:spChg chg="add mod ord">
          <ac:chgData name="Julia Watts" userId="86fc1eda-f4e6-4ed4-a48b-a43e2268c7e1" providerId="ADAL" clId="{6CC71FEA-F847-4C57-A204-BC138E007C54}" dt="2022-10-18T01:26:16.740" v="524" actId="14100"/>
          <ac:spMkLst>
            <pc:docMk/>
            <pc:sldMk cId="0" sldId="259"/>
            <ac:spMk id="8" creationId="{D2E37619-744F-9269-125E-645D2FB58026}"/>
          </ac:spMkLst>
        </pc:spChg>
        <pc:spChg chg="mod">
          <ac:chgData name="Julia Watts" userId="86fc1eda-f4e6-4ed4-a48b-a43e2268c7e1" providerId="ADAL" clId="{6CC71FEA-F847-4C57-A204-BC138E007C54}" dt="2022-10-18T01:33:04.752" v="581" actId="1076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6CC71FEA-F847-4C57-A204-BC138E007C54}" dt="2022-10-18T00:55:50.695" v="162" actId="14100"/>
          <ac:picMkLst>
            <pc:docMk/>
            <pc:sldMk cId="0" sldId="259"/>
            <ac:picMk id="4" creationId="{D8FA411D-855D-49DA-811F-63092727A9CE}"/>
          </ac:picMkLst>
        </pc:picChg>
        <pc:picChg chg="mod">
          <ac:chgData name="Julia Watts" userId="86fc1eda-f4e6-4ed4-a48b-a43e2268c7e1" providerId="ADAL" clId="{6CC71FEA-F847-4C57-A204-BC138E007C54}" dt="2022-10-18T01:32:40.576" v="577" actId="1076"/>
          <ac:picMkLst>
            <pc:docMk/>
            <pc:sldMk cId="0" sldId="259"/>
            <ac:picMk id="7" creationId="{79A12A1E-2C82-0D61-A32B-B3FE0E64212E}"/>
          </ac:picMkLst>
        </pc:picChg>
      </pc:sldChg>
      <pc:sldChg chg="modSp mod setBg">
        <pc:chgData name="Julia Watts" userId="86fc1eda-f4e6-4ed4-a48b-a43e2268c7e1" providerId="ADAL" clId="{6CC71FEA-F847-4C57-A204-BC138E007C54}" dt="2022-10-18T02:59:50.970" v="1160"/>
        <pc:sldMkLst>
          <pc:docMk/>
          <pc:sldMk cId="0" sldId="260"/>
        </pc:sldMkLst>
        <pc:spChg chg="mod">
          <ac:chgData name="Julia Watts" userId="86fc1eda-f4e6-4ed4-a48b-a43e2268c7e1" providerId="ADAL" clId="{6CC71FEA-F847-4C57-A204-BC138E007C54}" dt="2022-10-18T01:55:48.442" v="723" actId="692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55:24.889" v="720" actId="207"/>
          <ac:spMkLst>
            <pc:docMk/>
            <pc:sldMk cId="0" sldId="260"/>
            <ac:spMk id="4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00:21.674" v="193" actId="207"/>
          <ac:spMkLst>
            <pc:docMk/>
            <pc:sldMk cId="0" sldId="260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54:20.105" v="706" actId="207"/>
          <ac:spMkLst>
            <pc:docMk/>
            <pc:sldMk cId="0" sldId="260"/>
            <ac:spMk id="7" creationId="{D0BE34D7-A046-4A46-B318-21AA1D405C98}"/>
          </ac:spMkLst>
        </pc:spChg>
        <pc:spChg chg="mod">
          <ac:chgData name="Julia Watts" userId="86fc1eda-f4e6-4ed4-a48b-a43e2268c7e1" providerId="ADAL" clId="{6CC71FEA-F847-4C57-A204-BC138E007C54}" dt="2022-10-18T02:13:17.530" v="826" actId="207"/>
          <ac:spMkLst>
            <pc:docMk/>
            <pc:sldMk cId="0" sldId="260"/>
            <ac:spMk id="9" creationId="{B213969A-F338-4D6F-A3CB-F43F14B7C6AF}"/>
          </ac:spMkLst>
        </pc:spChg>
        <pc:picChg chg="mod">
          <ac:chgData name="Julia Watts" userId="86fc1eda-f4e6-4ed4-a48b-a43e2268c7e1" providerId="ADAL" clId="{6CC71FEA-F847-4C57-A204-BC138E007C54}" dt="2022-10-18T01:53:52.293" v="704" actId="1076"/>
          <ac:picMkLst>
            <pc:docMk/>
            <pc:sldMk cId="0" sldId="260"/>
            <ac:picMk id="8" creationId="{85C965C2-4D8F-2FBD-857B-E30B88FECAB9}"/>
          </ac:picMkLst>
        </pc:picChg>
      </pc:sldChg>
      <pc:sldChg chg="addSp delSp modSp mod setBg">
        <pc:chgData name="Julia Watts" userId="86fc1eda-f4e6-4ed4-a48b-a43e2268c7e1" providerId="ADAL" clId="{6CC71FEA-F847-4C57-A204-BC138E007C54}" dt="2022-10-18T03:00:14.381" v="1163"/>
        <pc:sldMkLst>
          <pc:docMk/>
          <pc:sldMk cId="0" sldId="261"/>
        </pc:sldMkLst>
        <pc:spChg chg="del mod">
          <ac:chgData name="Julia Watts" userId="86fc1eda-f4e6-4ed4-a48b-a43e2268c7e1" providerId="ADAL" clId="{6CC71FEA-F847-4C57-A204-BC138E007C54}" dt="2022-10-18T01:19:23.293" v="243" actId="478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Julia Watts" userId="86fc1eda-f4e6-4ed4-a48b-a43e2268c7e1" providerId="ADAL" clId="{6CC71FEA-F847-4C57-A204-BC138E007C54}" dt="2022-10-18T01:23:21.302" v="381" actId="207"/>
          <ac:spMkLst>
            <pc:docMk/>
            <pc:sldMk cId="0" sldId="261"/>
            <ac:spMk id="3" creationId="{09B5D321-A2E5-ACA3-E0E3-014227CEDB1A}"/>
          </ac:spMkLst>
        </pc:spChg>
        <pc:spChg chg="mod">
          <ac:chgData name="Julia Watts" userId="86fc1eda-f4e6-4ed4-a48b-a43e2268c7e1" providerId="ADAL" clId="{6CC71FEA-F847-4C57-A204-BC138E007C54}" dt="2022-10-18T01:23:27.701" v="383" actId="207"/>
          <ac:spMkLst>
            <pc:docMk/>
            <pc:sldMk cId="0" sldId="261"/>
            <ac:spMk id="4" creationId="{00000000-0000-0000-0000-000000000000}"/>
          </ac:spMkLst>
        </pc:spChg>
        <pc:spChg chg="add mod">
          <ac:chgData name="Julia Watts" userId="86fc1eda-f4e6-4ed4-a48b-a43e2268c7e1" providerId="ADAL" clId="{6CC71FEA-F847-4C57-A204-BC138E007C54}" dt="2022-10-18T01:24:34.353" v="394" actId="1076"/>
          <ac:spMkLst>
            <pc:docMk/>
            <pc:sldMk cId="0" sldId="261"/>
            <ac:spMk id="5" creationId="{13117FFD-C251-5A11-0809-4360283801EE}"/>
          </ac:spMkLst>
        </pc:spChg>
        <pc:spChg chg="add mod ord">
          <ac:chgData name="Julia Watts" userId="86fc1eda-f4e6-4ed4-a48b-a43e2268c7e1" providerId="ADAL" clId="{6CC71FEA-F847-4C57-A204-BC138E007C54}" dt="2022-10-18T01:22:01.104" v="365" actId="1076"/>
          <ac:spMkLst>
            <pc:docMk/>
            <pc:sldMk cId="0" sldId="261"/>
            <ac:spMk id="6" creationId="{74E9ED8E-EB55-B863-B151-EAB914844897}"/>
          </ac:spMkLst>
        </pc:spChg>
        <pc:spChg chg="mod">
          <ac:chgData name="Julia Watts" userId="86fc1eda-f4e6-4ed4-a48b-a43e2268c7e1" providerId="ADAL" clId="{6CC71FEA-F847-4C57-A204-BC138E007C54}" dt="2022-10-18T01:23:24.767" v="382" actId="207"/>
          <ac:spMkLst>
            <pc:docMk/>
            <pc:sldMk cId="0" sldId="261"/>
            <ac:spMk id="7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24:43.582" v="395" actId="207"/>
          <ac:spMkLst>
            <pc:docMk/>
            <pc:sldMk cId="0" sldId="261"/>
            <ac:spMk id="8" creationId="{00000000-0000-0000-0000-000000000000}"/>
          </ac:spMkLst>
        </pc:spChg>
        <pc:spChg chg="add mod ord">
          <ac:chgData name="Julia Watts" userId="86fc1eda-f4e6-4ed4-a48b-a43e2268c7e1" providerId="ADAL" clId="{6CC71FEA-F847-4C57-A204-BC138E007C54}" dt="2022-10-18T01:24:07.382" v="390" actId="1076"/>
          <ac:spMkLst>
            <pc:docMk/>
            <pc:sldMk cId="0" sldId="261"/>
            <ac:spMk id="9" creationId="{32BAE0C9-C3B3-C6D1-8A2F-B120F0B91EEF}"/>
          </ac:spMkLst>
        </pc:spChg>
        <pc:spChg chg="add mod ord">
          <ac:chgData name="Julia Watts" userId="86fc1eda-f4e6-4ed4-a48b-a43e2268c7e1" providerId="ADAL" clId="{6CC71FEA-F847-4C57-A204-BC138E007C54}" dt="2022-10-18T01:23:54.482" v="388" actId="1076"/>
          <ac:spMkLst>
            <pc:docMk/>
            <pc:sldMk cId="0" sldId="261"/>
            <ac:spMk id="10" creationId="{34600049-5107-2954-EE90-11E4597E057B}"/>
          </ac:spMkLst>
        </pc:spChg>
        <pc:spChg chg="add mod ord">
          <ac:chgData name="Julia Watts" userId="86fc1eda-f4e6-4ed4-a48b-a43e2268c7e1" providerId="ADAL" clId="{6CC71FEA-F847-4C57-A204-BC138E007C54}" dt="2022-10-18T01:24:26.649" v="392" actId="1076"/>
          <ac:spMkLst>
            <pc:docMk/>
            <pc:sldMk cId="0" sldId="261"/>
            <ac:spMk id="11" creationId="{327CDBF2-67C1-EE21-81C1-457A185AA797}"/>
          </ac:spMkLst>
        </pc:spChg>
        <pc:spChg chg="mod">
          <ac:chgData name="Julia Watts" userId="86fc1eda-f4e6-4ed4-a48b-a43e2268c7e1" providerId="ADAL" clId="{6CC71FEA-F847-4C57-A204-BC138E007C54}" dt="2022-10-18T02:13:36.968" v="828" actId="207"/>
          <ac:spMkLst>
            <pc:docMk/>
            <pc:sldMk cId="0" sldId="261"/>
            <ac:spMk id="17" creationId="{29DF5D8A-693A-43BF-902F-7CA99866A40F}"/>
          </ac:spMkLst>
        </pc:spChg>
        <pc:spChg chg="mod">
          <ac:chgData name="Julia Watts" userId="86fc1eda-f4e6-4ed4-a48b-a43e2268c7e1" providerId="ADAL" clId="{6CC71FEA-F847-4C57-A204-BC138E007C54}" dt="2022-10-18T01:21:14.356" v="354" actId="1076"/>
          <ac:spMkLst>
            <pc:docMk/>
            <pc:sldMk cId="0" sldId="261"/>
            <ac:spMk id="19" creationId="{1F4EA4F7-B083-476F-9925-28A61E7B5D7D}"/>
          </ac:spMkLst>
        </pc:spChg>
        <pc:spChg chg="mod">
          <ac:chgData name="Julia Watts" userId="86fc1eda-f4e6-4ed4-a48b-a43e2268c7e1" providerId="ADAL" clId="{6CC71FEA-F847-4C57-A204-BC138E007C54}" dt="2022-10-18T01:24:30.648" v="393" actId="1076"/>
          <ac:spMkLst>
            <pc:docMk/>
            <pc:sldMk cId="0" sldId="261"/>
            <ac:spMk id="28" creationId="{4A22DA89-DCC0-4251-A2D9-AA2F4792002A}"/>
          </ac:spMkLst>
        </pc:spChg>
        <pc:spChg chg="mod">
          <ac:chgData name="Julia Watts" userId="86fc1eda-f4e6-4ed4-a48b-a43e2268c7e1" providerId="ADAL" clId="{6CC71FEA-F847-4C57-A204-BC138E007C54}" dt="2022-10-18T01:23:48.982" v="387" actId="1076"/>
          <ac:spMkLst>
            <pc:docMk/>
            <pc:sldMk cId="0" sldId="261"/>
            <ac:spMk id="30" creationId="{3BC215AA-E20B-4ADA-AD09-75D0ECA596C2}"/>
          </ac:spMkLst>
        </pc:spChg>
        <pc:spChg chg="mod">
          <ac:chgData name="Julia Watts" userId="86fc1eda-f4e6-4ed4-a48b-a43e2268c7e1" providerId="ADAL" clId="{6CC71FEA-F847-4C57-A204-BC138E007C54}" dt="2022-10-18T01:23:35.253" v="385" actId="20577"/>
          <ac:spMkLst>
            <pc:docMk/>
            <pc:sldMk cId="0" sldId="261"/>
            <ac:spMk id="32" creationId="{E9EF7441-4B0D-4BE2-8CEC-4AF8DF8C1634}"/>
          </ac:spMkLst>
        </pc:spChg>
        <pc:picChg chg="del">
          <ac:chgData name="Julia Watts" userId="86fc1eda-f4e6-4ed4-a48b-a43e2268c7e1" providerId="ADAL" clId="{6CC71FEA-F847-4C57-A204-BC138E007C54}" dt="2022-10-18T01:17:36.939" v="225" actId="478"/>
          <ac:picMkLst>
            <pc:docMk/>
            <pc:sldMk cId="0" sldId="261"/>
            <ac:picMk id="15" creationId="{9C4BE695-EF06-47D7-B4BA-D3C2CF30F0B6}"/>
          </ac:picMkLst>
        </pc:picChg>
        <pc:picChg chg="del mod">
          <ac:chgData name="Julia Watts" userId="86fc1eda-f4e6-4ed4-a48b-a43e2268c7e1" providerId="ADAL" clId="{6CC71FEA-F847-4C57-A204-BC138E007C54}" dt="2022-10-18T01:17:26.779" v="221" actId="478"/>
          <ac:picMkLst>
            <pc:docMk/>
            <pc:sldMk cId="0" sldId="261"/>
            <ac:picMk id="16" creationId="{3E5BB26A-2DB7-40AB-B977-9C5D1FCF0A4D}"/>
          </ac:picMkLst>
        </pc:picChg>
        <pc:picChg chg="del">
          <ac:chgData name="Julia Watts" userId="86fc1eda-f4e6-4ed4-a48b-a43e2268c7e1" providerId="ADAL" clId="{6CC71FEA-F847-4C57-A204-BC138E007C54}" dt="2022-10-18T01:21:28.450" v="358" actId="478"/>
          <ac:picMkLst>
            <pc:docMk/>
            <pc:sldMk cId="0" sldId="261"/>
            <ac:picMk id="35" creationId="{8C32A8C1-553C-4C99-BAD5-2C4E599FF6A1}"/>
          </ac:picMkLst>
        </pc:picChg>
        <pc:picChg chg="del">
          <ac:chgData name="Julia Watts" userId="86fc1eda-f4e6-4ed4-a48b-a43e2268c7e1" providerId="ADAL" clId="{6CC71FEA-F847-4C57-A204-BC138E007C54}" dt="2022-10-18T01:22:05.600" v="366" actId="478"/>
          <ac:picMkLst>
            <pc:docMk/>
            <pc:sldMk cId="0" sldId="261"/>
            <ac:picMk id="36" creationId="{E31E8F54-38CC-4073-B174-1FA881E80876}"/>
          </ac:picMkLst>
        </pc:picChg>
        <pc:picChg chg="del">
          <ac:chgData name="Julia Watts" userId="86fc1eda-f4e6-4ed4-a48b-a43e2268c7e1" providerId="ADAL" clId="{6CC71FEA-F847-4C57-A204-BC138E007C54}" dt="2022-10-18T01:22:44.870" v="375" actId="478"/>
          <ac:picMkLst>
            <pc:docMk/>
            <pc:sldMk cId="0" sldId="261"/>
            <ac:picMk id="37" creationId="{EDB9C2AF-7278-42E2-81C0-B196787D6EE0}"/>
          </ac:picMkLst>
        </pc:picChg>
      </pc:sldChg>
      <pc:sldChg chg="modSp mod setBg">
        <pc:chgData name="Julia Watts" userId="86fc1eda-f4e6-4ed4-a48b-a43e2268c7e1" providerId="ADAL" clId="{6CC71FEA-F847-4C57-A204-BC138E007C54}" dt="2022-10-18T03:01:59.541" v="1171" actId="207"/>
        <pc:sldMkLst>
          <pc:docMk/>
          <pc:sldMk cId="0" sldId="263"/>
        </pc:sldMkLst>
        <pc:spChg chg="mod">
          <ac:chgData name="Julia Watts" userId="86fc1eda-f4e6-4ed4-a48b-a43e2268c7e1" providerId="ADAL" clId="{6CC71FEA-F847-4C57-A204-BC138E007C54}" dt="2022-10-18T02:17:38.706" v="856" actId="207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6CC71FEA-F847-4C57-A204-BC138E007C54}" dt="2022-10-18T02:16:38.677" v="849" actId="692"/>
          <ac:spMkLst>
            <pc:docMk/>
            <pc:sldMk cId="0" sldId="263"/>
            <ac:spMk id="6" creationId="{39653590-D6FD-4271-8C1D-3A21AA130B26}"/>
          </ac:spMkLst>
        </pc:spChg>
        <pc:spChg chg="mod">
          <ac:chgData name="Julia Watts" userId="86fc1eda-f4e6-4ed4-a48b-a43e2268c7e1" providerId="ADAL" clId="{6CC71FEA-F847-4C57-A204-BC138E007C54}" dt="2022-10-18T02:16:45.839" v="851" actId="692"/>
          <ac:spMkLst>
            <pc:docMk/>
            <pc:sldMk cId="0" sldId="263"/>
            <ac:spMk id="7" creationId="{A733D9A4-8C3B-4662-A196-FDFE21D54391}"/>
          </ac:spMkLst>
        </pc:spChg>
        <pc:spChg chg="mod">
          <ac:chgData name="Julia Watts" userId="86fc1eda-f4e6-4ed4-a48b-a43e2268c7e1" providerId="ADAL" clId="{6CC71FEA-F847-4C57-A204-BC138E007C54}" dt="2022-10-18T02:16:52.891" v="853" actId="692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6CC71FEA-F847-4C57-A204-BC138E007C54}" dt="2022-10-18T02:16:49.685" v="852" actId="692"/>
          <ac:spMkLst>
            <pc:docMk/>
            <pc:sldMk cId="0" sldId="263"/>
            <ac:spMk id="9" creationId="{1C932B4E-44F4-4DA9-B0C6-056579F33448}"/>
          </ac:spMkLst>
        </pc:spChg>
        <pc:spChg chg="mod">
          <ac:chgData name="Julia Watts" userId="86fc1eda-f4e6-4ed4-a48b-a43e2268c7e1" providerId="ADAL" clId="{6CC71FEA-F847-4C57-A204-BC138E007C54}" dt="2022-10-18T02:04:45.432" v="793" actId="20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6CC71FEA-F847-4C57-A204-BC138E007C54}" dt="2022-10-18T02:04:40.074" v="792" actId="20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6CC71FEA-F847-4C57-A204-BC138E007C54}" dt="2022-10-18T02:04:34.810" v="791" actId="20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6CC71FEA-F847-4C57-A204-BC138E007C54}" dt="2022-10-18T02:04:29.124" v="790" actId="20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6CC71FEA-F847-4C57-A204-BC138E007C54}" dt="2022-10-18T03:01:55.679" v="1170" actId="207"/>
          <ac:spMkLst>
            <pc:docMk/>
            <pc:sldMk cId="0" sldId="263"/>
            <ac:spMk id="17" creationId="{1D4FFCF4-2A7B-4E47-A5D6-E5126F69E0B5}"/>
          </ac:spMkLst>
        </pc:spChg>
        <pc:spChg chg="mod">
          <ac:chgData name="Julia Watts" userId="86fc1eda-f4e6-4ed4-a48b-a43e2268c7e1" providerId="ADAL" clId="{6CC71FEA-F847-4C57-A204-BC138E007C54}" dt="2022-10-18T03:01:59.541" v="1171" actId="207"/>
          <ac:spMkLst>
            <pc:docMk/>
            <pc:sldMk cId="0" sldId="263"/>
            <ac:spMk id="18" creationId="{0D6FEC8A-BDC6-42B7-A514-545C9EC33ACA}"/>
          </ac:spMkLst>
        </pc:spChg>
        <pc:spChg chg="mod">
          <ac:chgData name="Julia Watts" userId="86fc1eda-f4e6-4ed4-a48b-a43e2268c7e1" providerId="ADAL" clId="{6CC71FEA-F847-4C57-A204-BC138E007C54}" dt="2022-10-18T02:13:42.230" v="829" actId="207"/>
          <ac:spMkLst>
            <pc:docMk/>
            <pc:sldMk cId="0" sldId="263"/>
            <ac:spMk id="19" creationId="{0547C170-05B1-456E-92DF-D4ED34B01DFE}"/>
          </ac:spMkLst>
        </pc:spChg>
        <pc:spChg chg="mod">
          <ac:chgData name="Julia Watts" userId="86fc1eda-f4e6-4ed4-a48b-a43e2268c7e1" providerId="ADAL" clId="{6CC71FEA-F847-4C57-A204-BC138E007C54}" dt="2022-10-18T02:17:06.317" v="854" actId="1076"/>
          <ac:spMkLst>
            <pc:docMk/>
            <pc:sldMk cId="0" sldId="263"/>
            <ac:spMk id="22" creationId="{E77E8DA6-A39B-47CF-9794-3C3BD45D4DB6}"/>
          </ac:spMkLst>
        </pc:spChg>
        <pc:cxnChg chg="mod">
          <ac:chgData name="Julia Watts" userId="86fc1eda-f4e6-4ed4-a48b-a43e2268c7e1" providerId="ADAL" clId="{6CC71FEA-F847-4C57-A204-BC138E007C54}" dt="2022-10-18T02:08:34.590" v="804" actId="1076"/>
          <ac:cxnSpMkLst>
            <pc:docMk/>
            <pc:sldMk cId="0" sldId="263"/>
            <ac:cxnSpMk id="24" creationId="{C6701C72-CD2D-4B1C-AE54-C430A60303A1}"/>
          </ac:cxnSpMkLst>
        </pc:cxnChg>
      </pc:sldChg>
      <pc:sldChg chg="modSp mod">
        <pc:chgData name="Julia Watts" userId="86fc1eda-f4e6-4ed4-a48b-a43e2268c7e1" providerId="ADAL" clId="{6CC71FEA-F847-4C57-A204-BC138E007C54}" dt="2022-10-18T02:35:53.733" v="1043" actId="207"/>
        <pc:sldMkLst>
          <pc:docMk/>
          <pc:sldMk cId="0" sldId="264"/>
        </pc:sldMkLst>
        <pc:spChg chg="mod">
          <ac:chgData name="Julia Watts" userId="86fc1eda-f4e6-4ed4-a48b-a43e2268c7e1" providerId="ADAL" clId="{6CC71FEA-F847-4C57-A204-BC138E007C54}" dt="2022-10-18T02:35:42.738" v="1040" actId="207"/>
          <ac:spMkLst>
            <pc:docMk/>
            <pc:sldMk cId="0" sldId="264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2:35:46.485" v="1041" actId="207"/>
          <ac:spMkLst>
            <pc:docMk/>
            <pc:sldMk cId="0" sldId="264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2:35:53.733" v="1043" actId="207"/>
          <ac:spMkLst>
            <pc:docMk/>
            <pc:sldMk cId="0" sldId="264"/>
            <ac:spMk id="7" creationId="{FE45E132-CD4B-4AF1-B069-7202FA489AB3}"/>
          </ac:spMkLst>
        </pc:spChg>
      </pc:sldChg>
      <pc:sldChg chg="addSp delSp modSp mod setBg">
        <pc:chgData name="Julia Watts" userId="86fc1eda-f4e6-4ed4-a48b-a43e2268c7e1" providerId="ADAL" clId="{6CC71FEA-F847-4C57-A204-BC138E007C54}" dt="2022-10-18T03:06:34.752" v="1196" actId="207"/>
        <pc:sldMkLst>
          <pc:docMk/>
          <pc:sldMk cId="0" sldId="266"/>
        </pc:sldMkLst>
        <pc:spChg chg="add mod ord">
          <ac:chgData name="Julia Watts" userId="86fc1eda-f4e6-4ed4-a48b-a43e2268c7e1" providerId="ADAL" clId="{6CC71FEA-F847-4C57-A204-BC138E007C54}" dt="2022-10-18T02:44:56.852" v="1104" actId="14100"/>
          <ac:spMkLst>
            <pc:docMk/>
            <pc:sldMk cId="0" sldId="266"/>
            <ac:spMk id="2" creationId="{E6B6282A-1007-CF5F-CCAB-F911ED601247}"/>
          </ac:spMkLst>
        </pc:spChg>
        <pc:spChg chg="mod">
          <ac:chgData name="Julia Watts" userId="86fc1eda-f4e6-4ed4-a48b-a43e2268c7e1" providerId="ADAL" clId="{6CC71FEA-F847-4C57-A204-BC138E007C54}" dt="2022-10-18T02:45:12.755" v="1106" actId="207"/>
          <ac:spMkLst>
            <pc:docMk/>
            <pc:sldMk cId="0" sldId="266"/>
            <ac:spMk id="6" creationId="{534D990B-4408-47DB-B75B-35C128504CF9}"/>
          </ac:spMkLst>
        </pc:spChg>
        <pc:spChg chg="mod">
          <ac:chgData name="Julia Watts" userId="86fc1eda-f4e6-4ed4-a48b-a43e2268c7e1" providerId="ADAL" clId="{6CC71FEA-F847-4C57-A204-BC138E007C54}" dt="2022-10-18T03:06:34.752" v="1196" actId="207"/>
          <ac:spMkLst>
            <pc:docMk/>
            <pc:sldMk cId="0" sldId="266"/>
            <ac:spMk id="7" creationId="{42B97641-1CF4-493B-8FAB-55567A829BC3}"/>
          </ac:spMkLst>
        </pc:spChg>
        <pc:picChg chg="del mod">
          <ac:chgData name="Julia Watts" userId="86fc1eda-f4e6-4ed4-a48b-a43e2268c7e1" providerId="ADAL" clId="{6CC71FEA-F847-4C57-A204-BC138E007C54}" dt="2022-10-18T02:46:00.953" v="1108" actId="478"/>
          <ac:picMkLst>
            <pc:docMk/>
            <pc:sldMk cId="0" sldId="266"/>
            <ac:picMk id="3" creationId="{7C610D02-6D93-6B85-E5F9-935D4F1809F0}"/>
          </ac:picMkLst>
        </pc:picChg>
        <pc:picChg chg="add mod">
          <ac:chgData name="Julia Watts" userId="86fc1eda-f4e6-4ed4-a48b-a43e2268c7e1" providerId="ADAL" clId="{6CC71FEA-F847-4C57-A204-BC138E007C54}" dt="2022-10-18T02:49:34.877" v="1114" actId="1076"/>
          <ac:picMkLst>
            <pc:docMk/>
            <pc:sldMk cId="0" sldId="266"/>
            <ac:picMk id="8" creationId="{31E65B38-A4A7-6119-5D59-CB20D8FEDE73}"/>
          </ac:picMkLst>
        </pc:picChg>
      </pc:sldChg>
      <pc:sldChg chg="addSp modSp mod">
        <pc:chgData name="Julia Watts" userId="86fc1eda-f4e6-4ed4-a48b-a43e2268c7e1" providerId="ADAL" clId="{6CC71FEA-F847-4C57-A204-BC138E007C54}" dt="2022-10-18T03:39:00.399" v="1463" actId="14100"/>
        <pc:sldMkLst>
          <pc:docMk/>
          <pc:sldMk cId="0" sldId="268"/>
        </pc:sldMkLst>
        <pc:spChg chg="add mod ord">
          <ac:chgData name="Julia Watts" userId="86fc1eda-f4e6-4ed4-a48b-a43e2268c7e1" providerId="ADAL" clId="{6CC71FEA-F847-4C57-A204-BC138E007C54}" dt="2022-10-18T03:38:20.393" v="1459" actId="14861"/>
          <ac:spMkLst>
            <pc:docMk/>
            <pc:sldMk cId="0" sldId="268"/>
            <ac:spMk id="2" creationId="{5B1B8724-9820-677F-02AA-4FDCBFF0025D}"/>
          </ac:spMkLst>
        </pc:spChg>
        <pc:spChg chg="mod">
          <ac:chgData name="Julia Watts" userId="86fc1eda-f4e6-4ed4-a48b-a43e2268c7e1" providerId="ADAL" clId="{6CC71FEA-F847-4C57-A204-BC138E007C54}" dt="2022-10-18T03:21:58.647" v="1310" actId="207"/>
          <ac:spMkLst>
            <pc:docMk/>
            <pc:sldMk cId="0" sldId="268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22:09.288" v="1311" actId="207"/>
          <ac:spMkLst>
            <pc:docMk/>
            <pc:sldMk cId="0" sldId="268"/>
            <ac:spMk id="8" creationId="{FA7376B6-ECDF-4EF8-B9B8-3DAED85C1230}"/>
          </ac:spMkLst>
        </pc:spChg>
        <pc:spChg chg="mod">
          <ac:chgData name="Julia Watts" userId="86fc1eda-f4e6-4ed4-a48b-a43e2268c7e1" providerId="ADAL" clId="{6CC71FEA-F847-4C57-A204-BC138E007C54}" dt="2022-10-18T03:38:55.581" v="1462" actId="692"/>
          <ac:spMkLst>
            <pc:docMk/>
            <pc:sldMk cId="0" sldId="268"/>
            <ac:spMk id="9" creationId="{D3A7148F-382B-4A9D-B1E1-DD43360040EC}"/>
          </ac:spMkLst>
        </pc:spChg>
        <pc:spChg chg="mod">
          <ac:chgData name="Julia Watts" userId="86fc1eda-f4e6-4ed4-a48b-a43e2268c7e1" providerId="ADAL" clId="{6CC71FEA-F847-4C57-A204-BC138E007C54}" dt="2022-10-18T03:39:00.399" v="1463" actId="14100"/>
          <ac:spMkLst>
            <pc:docMk/>
            <pc:sldMk cId="0" sldId="268"/>
            <ac:spMk id="10" creationId="{41DDF013-F1FF-4C40-AF1E-A00BEFABFBE9}"/>
          </ac:spMkLst>
        </pc:spChg>
      </pc:sldChg>
      <pc:sldChg chg="addSp modSp mod">
        <pc:chgData name="Julia Watts" userId="86fc1eda-f4e6-4ed4-a48b-a43e2268c7e1" providerId="ADAL" clId="{6CC71FEA-F847-4C57-A204-BC138E007C54}" dt="2022-10-18T03:12:43.196" v="1256" actId="1076"/>
        <pc:sldMkLst>
          <pc:docMk/>
          <pc:sldMk cId="0" sldId="270"/>
        </pc:sldMkLst>
        <pc:spChg chg="mod ord">
          <ac:chgData name="Julia Watts" userId="86fc1eda-f4e6-4ed4-a48b-a43e2268c7e1" providerId="ADAL" clId="{6CC71FEA-F847-4C57-A204-BC138E007C54}" dt="2022-10-18T03:11:25.608" v="1245" actId="167"/>
          <ac:spMkLst>
            <pc:docMk/>
            <pc:sldMk cId="0" sldId="270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2:43.196" v="1256" actId="1076"/>
          <ac:spMkLst>
            <pc:docMk/>
            <pc:sldMk cId="0" sldId="270"/>
            <ac:spMk id="3" creationId="{00000000-0000-0000-0000-000000000000}"/>
          </ac:spMkLst>
        </pc:spChg>
        <pc:spChg chg="add mod ord">
          <ac:chgData name="Julia Watts" userId="86fc1eda-f4e6-4ed4-a48b-a43e2268c7e1" providerId="ADAL" clId="{6CC71FEA-F847-4C57-A204-BC138E007C54}" dt="2022-10-18T03:11:43.993" v="1248" actId="2085"/>
          <ac:spMkLst>
            <pc:docMk/>
            <pc:sldMk cId="0" sldId="270"/>
            <ac:spMk id="4" creationId="{92D82211-0C82-1ED7-0D4C-FAB2B3C854C1}"/>
          </ac:spMkLst>
        </pc:spChg>
        <pc:spChg chg="mod ord">
          <ac:chgData name="Julia Watts" userId="86fc1eda-f4e6-4ed4-a48b-a43e2268c7e1" providerId="ADAL" clId="{6CC71FEA-F847-4C57-A204-BC138E007C54}" dt="2022-10-18T03:11:13.542" v="1244" actId="167"/>
          <ac:spMkLst>
            <pc:docMk/>
            <pc:sldMk cId="0" sldId="270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0:43.615" v="1239" actId="207"/>
          <ac:spMkLst>
            <pc:docMk/>
            <pc:sldMk cId="0" sldId="270"/>
            <ac:spMk id="8" creationId="{04E961D4-6F2C-4850-A9D2-4748647AFF54}"/>
          </ac:spMkLst>
        </pc:spChg>
        <pc:spChg chg="mod">
          <ac:chgData name="Julia Watts" userId="86fc1eda-f4e6-4ed4-a48b-a43e2268c7e1" providerId="ADAL" clId="{6CC71FEA-F847-4C57-A204-BC138E007C54}" dt="2022-10-18T03:11:38.380" v="1247" actId="207"/>
          <ac:spMkLst>
            <pc:docMk/>
            <pc:sldMk cId="0" sldId="270"/>
            <ac:spMk id="9" creationId="{FA7D1783-2AC6-44F7-82BE-9DB0AF6DEC77}"/>
          </ac:spMkLst>
        </pc:spChg>
      </pc:sldChg>
      <pc:sldChg chg="modSp mod">
        <pc:chgData name="Julia Watts" userId="86fc1eda-f4e6-4ed4-a48b-a43e2268c7e1" providerId="ADAL" clId="{6CC71FEA-F847-4C57-A204-BC138E007C54}" dt="2022-10-18T03:24:30.321" v="1331" actId="207"/>
        <pc:sldMkLst>
          <pc:docMk/>
          <pc:sldMk cId="0" sldId="272"/>
        </pc:sldMkLst>
        <pc:spChg chg="mod">
          <ac:chgData name="Julia Watts" userId="86fc1eda-f4e6-4ed4-a48b-a43e2268c7e1" providerId="ADAL" clId="{6CC71FEA-F847-4C57-A204-BC138E007C54}" dt="2022-10-18T03:23:48.063" v="1325" actId="207"/>
          <ac:spMkLst>
            <pc:docMk/>
            <pc:sldMk cId="0" sldId="272"/>
            <ac:spMk id="4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24:30.321" v="1331" actId="207"/>
          <ac:spMkLst>
            <pc:docMk/>
            <pc:sldMk cId="0" sldId="272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24:19.929" v="1329" actId="207"/>
          <ac:spMkLst>
            <pc:docMk/>
            <pc:sldMk cId="0" sldId="272"/>
            <ac:spMk id="8" creationId="{254E4E28-E8A9-4F29-8387-FDCC22E520B4}"/>
          </ac:spMkLst>
        </pc:spChg>
        <pc:grpChg chg="mod">
          <ac:chgData name="Julia Watts" userId="86fc1eda-f4e6-4ed4-a48b-a43e2268c7e1" providerId="ADAL" clId="{6CC71FEA-F847-4C57-A204-BC138E007C54}" dt="2022-10-18T03:24:20.743" v="1330" actId="1076"/>
          <ac:grpSpMkLst>
            <pc:docMk/>
            <pc:sldMk cId="0" sldId="272"/>
            <ac:grpSpMk id="2" creationId="{00000000-0000-0000-0000-000000000000}"/>
          </ac:grpSpMkLst>
        </pc:grpChg>
        <pc:picChg chg="mod">
          <ac:chgData name="Julia Watts" userId="86fc1eda-f4e6-4ed4-a48b-a43e2268c7e1" providerId="ADAL" clId="{6CC71FEA-F847-4C57-A204-BC138E007C54}" dt="2022-10-18T03:24:10.483" v="1328" actId="14100"/>
          <ac:picMkLst>
            <pc:docMk/>
            <pc:sldMk cId="0" sldId="272"/>
            <ac:picMk id="3" creationId="{00000000-0000-0000-0000-000000000000}"/>
          </ac:picMkLst>
        </pc:picChg>
      </pc:sldChg>
      <pc:sldChg chg="delSp modSp mod">
        <pc:chgData name="Julia Watts" userId="86fc1eda-f4e6-4ed4-a48b-a43e2268c7e1" providerId="ADAL" clId="{6CC71FEA-F847-4C57-A204-BC138E007C54}" dt="2022-10-18T03:45:04.469" v="1645" actId="1076"/>
        <pc:sldMkLst>
          <pc:docMk/>
          <pc:sldMk cId="0" sldId="273"/>
        </pc:sldMkLst>
        <pc:spChg chg="mod">
          <ac:chgData name="Julia Watts" userId="86fc1eda-f4e6-4ed4-a48b-a43e2268c7e1" providerId="ADAL" clId="{6CC71FEA-F847-4C57-A204-BC138E007C54}" dt="2022-10-18T03:44:58.920" v="1643" actId="1076"/>
          <ac:spMkLst>
            <pc:docMk/>
            <pc:sldMk cId="0" sldId="273"/>
            <ac:spMk id="2" creationId="{00000000-0000-0000-0000-000000000000}"/>
          </ac:spMkLst>
        </pc:spChg>
        <pc:spChg chg="del mod">
          <ac:chgData name="Julia Watts" userId="86fc1eda-f4e6-4ed4-a48b-a43e2268c7e1" providerId="ADAL" clId="{6CC71FEA-F847-4C57-A204-BC138E007C54}" dt="2022-10-18T03:44:34.590" v="1639" actId="478"/>
          <ac:spMkLst>
            <pc:docMk/>
            <pc:sldMk cId="0" sldId="273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45:03.897" v="1644" actId="1076"/>
          <ac:spMkLst>
            <pc:docMk/>
            <pc:sldMk cId="0" sldId="273"/>
            <ac:spMk id="10" creationId="{FF616299-A577-440D-B198-F5DB6CAE2EB7}"/>
          </ac:spMkLst>
        </pc:spChg>
        <pc:spChg chg="mod">
          <ac:chgData name="Julia Watts" userId="86fc1eda-f4e6-4ed4-a48b-a43e2268c7e1" providerId="ADAL" clId="{6CC71FEA-F847-4C57-A204-BC138E007C54}" dt="2022-10-18T03:43:56.848" v="1630" actId="207"/>
          <ac:spMkLst>
            <pc:docMk/>
            <pc:sldMk cId="0" sldId="273"/>
            <ac:spMk id="11" creationId="{5D28D285-A4B4-4CC9-91AD-03CEC618211F}"/>
          </ac:spMkLst>
        </pc:spChg>
        <pc:picChg chg="mod">
          <ac:chgData name="Julia Watts" userId="86fc1eda-f4e6-4ed4-a48b-a43e2268c7e1" providerId="ADAL" clId="{6CC71FEA-F847-4C57-A204-BC138E007C54}" dt="2022-10-18T03:44:41.175" v="1641" actId="1076"/>
          <ac:picMkLst>
            <pc:docMk/>
            <pc:sldMk cId="0" sldId="273"/>
            <ac:picMk id="8" creationId="{0DA04AFB-6D90-40FA-8A52-8E7EB8B004DB}"/>
          </ac:picMkLst>
        </pc:picChg>
        <pc:picChg chg="mod">
          <ac:chgData name="Julia Watts" userId="86fc1eda-f4e6-4ed4-a48b-a43e2268c7e1" providerId="ADAL" clId="{6CC71FEA-F847-4C57-A204-BC138E007C54}" dt="2022-10-18T03:45:04.469" v="1645" actId="1076"/>
          <ac:picMkLst>
            <pc:docMk/>
            <pc:sldMk cId="0" sldId="273"/>
            <ac:picMk id="9" creationId="{7E5E6C5A-A6AB-4E54-85CB-600FEB0CF9CA}"/>
          </ac:picMkLst>
        </pc:picChg>
      </pc:sldChg>
      <pc:sldChg chg="modSp mod">
        <pc:chgData name="Julia Watts" userId="86fc1eda-f4e6-4ed4-a48b-a43e2268c7e1" providerId="ADAL" clId="{6CC71FEA-F847-4C57-A204-BC138E007C54}" dt="2022-10-18T03:16:48.127" v="1290" actId="207"/>
        <pc:sldMkLst>
          <pc:docMk/>
          <pc:sldMk cId="0" sldId="278"/>
        </pc:sldMkLst>
        <pc:spChg chg="mod">
          <ac:chgData name="Julia Watts" userId="86fc1eda-f4e6-4ed4-a48b-a43e2268c7e1" providerId="ADAL" clId="{6CC71FEA-F847-4C57-A204-BC138E007C54}" dt="2022-10-18T03:09:49.477" v="1230" actId="207"/>
          <ac:spMkLst>
            <pc:docMk/>
            <pc:sldMk cId="0" sldId="278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0:01.854" v="1235" actId="1076"/>
          <ac:spMkLst>
            <pc:docMk/>
            <pc:sldMk cId="0" sldId="278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6:48.127" v="1290" actId="207"/>
          <ac:spMkLst>
            <pc:docMk/>
            <pc:sldMk cId="0" sldId="278"/>
            <ac:spMk id="6" creationId="{FA7A1829-5E57-4C4A-9173-95F12B7AC83C}"/>
          </ac:spMkLst>
        </pc:spChg>
        <pc:picChg chg="mod">
          <ac:chgData name="Julia Watts" userId="86fc1eda-f4e6-4ed4-a48b-a43e2268c7e1" providerId="ADAL" clId="{6CC71FEA-F847-4C57-A204-BC138E007C54}" dt="2022-10-18T03:09:40.019" v="1229" actId="692"/>
          <ac:picMkLst>
            <pc:docMk/>
            <pc:sldMk cId="0" sldId="278"/>
            <ac:picMk id="4" creationId="{BD9635B4-E0B8-4A09-81F7-9BDDDBA9433C}"/>
          </ac:picMkLst>
        </pc:picChg>
      </pc:sldChg>
      <pc:sldChg chg="modSp mod setBg">
        <pc:chgData name="Julia Watts" userId="86fc1eda-f4e6-4ed4-a48b-a43e2268c7e1" providerId="ADAL" clId="{6CC71FEA-F847-4C57-A204-BC138E007C54}" dt="2022-10-18T03:43:45.293" v="1629" actId="1076"/>
        <pc:sldMkLst>
          <pc:docMk/>
          <pc:sldMk cId="3170472316" sldId="283"/>
        </pc:sldMkLst>
        <pc:spChg chg="mod">
          <ac:chgData name="Julia Watts" userId="86fc1eda-f4e6-4ed4-a48b-a43e2268c7e1" providerId="ADAL" clId="{6CC71FEA-F847-4C57-A204-BC138E007C54}" dt="2022-10-18T03:43:28.975" v="1626" actId="1076"/>
          <ac:spMkLst>
            <pc:docMk/>
            <pc:sldMk cId="3170472316" sldId="283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43:45.293" v="1629" actId="1076"/>
          <ac:spMkLst>
            <pc:docMk/>
            <pc:sldMk cId="3170472316" sldId="283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5:21.494" v="1279" actId="207"/>
          <ac:spMkLst>
            <pc:docMk/>
            <pc:sldMk cId="3170472316" sldId="283"/>
            <ac:spMk id="6" creationId="{BED09966-D263-4E92-B54E-B8AFE563D708}"/>
          </ac:spMkLst>
        </pc:spChg>
        <pc:picChg chg="mod">
          <ac:chgData name="Julia Watts" userId="86fc1eda-f4e6-4ed4-a48b-a43e2268c7e1" providerId="ADAL" clId="{6CC71FEA-F847-4C57-A204-BC138E007C54}" dt="2022-10-18T03:43:24.845" v="1625" actId="14100"/>
          <ac:picMkLst>
            <pc:docMk/>
            <pc:sldMk cId="3170472316" sldId="283"/>
            <ac:picMk id="7" creationId="{2AD7D19C-81FB-0A90-E3E3-CA66057433AE}"/>
          </ac:picMkLst>
        </pc:picChg>
      </pc:sldChg>
      <pc:sldChg chg="delSp modSp mod">
        <pc:chgData name="Julia Watts" userId="86fc1eda-f4e6-4ed4-a48b-a43e2268c7e1" providerId="ADAL" clId="{6CC71FEA-F847-4C57-A204-BC138E007C54}" dt="2022-10-18T03:01:50.217" v="1169" actId="207"/>
        <pc:sldMkLst>
          <pc:docMk/>
          <pc:sldMk cId="3063833069" sldId="285"/>
        </pc:sldMkLst>
        <pc:spChg chg="mod">
          <ac:chgData name="Julia Watts" userId="86fc1eda-f4e6-4ed4-a48b-a43e2268c7e1" providerId="ADAL" clId="{6CC71FEA-F847-4C57-A204-BC138E007C54}" dt="2022-10-18T02:22:25.606" v="893" actId="3064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6CC71FEA-F847-4C57-A204-BC138E007C54}" dt="2022-10-18T02:22:57.816" v="898" actId="692"/>
          <ac:spMkLst>
            <pc:docMk/>
            <pc:sldMk cId="3063833069" sldId="285"/>
            <ac:spMk id="6" creationId="{39653590-D6FD-4271-8C1D-3A21AA130B26}"/>
          </ac:spMkLst>
        </pc:spChg>
        <pc:spChg chg="mod">
          <ac:chgData name="Julia Watts" userId="86fc1eda-f4e6-4ed4-a48b-a43e2268c7e1" providerId="ADAL" clId="{6CC71FEA-F847-4C57-A204-BC138E007C54}" dt="2022-10-18T02:22:51.560" v="896" actId="692"/>
          <ac:spMkLst>
            <pc:docMk/>
            <pc:sldMk cId="3063833069" sldId="285"/>
            <ac:spMk id="7" creationId="{A733D9A4-8C3B-4662-A196-FDFE21D54391}"/>
          </ac:spMkLst>
        </pc:spChg>
        <pc:spChg chg="mod">
          <ac:chgData name="Julia Watts" userId="86fc1eda-f4e6-4ed4-a48b-a43e2268c7e1" providerId="ADAL" clId="{6CC71FEA-F847-4C57-A204-BC138E007C54}" dt="2022-10-18T02:23:03.505" v="899" actId="692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6CC71FEA-F847-4C57-A204-BC138E007C54}" dt="2022-10-18T02:22:49.306" v="895" actId="692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6CC71FEA-F847-4C57-A204-BC138E007C54}" dt="2022-10-18T02:21:13.209" v="888" actId="20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6CC71FEA-F847-4C57-A204-BC138E007C54}" dt="2022-10-18T02:21:09.751" v="887" actId="20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6CC71FEA-F847-4C57-A204-BC138E007C54}" dt="2022-10-18T02:21:05.614" v="886" actId="20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6CC71FEA-F847-4C57-A204-BC138E007C54}" dt="2022-10-18T02:21:02.536" v="885" actId="207"/>
          <ac:spMkLst>
            <pc:docMk/>
            <pc:sldMk cId="3063833069" sldId="285"/>
            <ac:spMk id="14" creationId="{7A1D7E06-5298-4FA8-9168-5652B57CEC47}"/>
          </ac:spMkLst>
        </pc:spChg>
        <pc:spChg chg="mod">
          <ac:chgData name="Julia Watts" userId="86fc1eda-f4e6-4ed4-a48b-a43e2268c7e1" providerId="ADAL" clId="{6CC71FEA-F847-4C57-A204-BC138E007C54}" dt="2022-10-18T02:23:21.159" v="901" actId="207"/>
          <ac:spMkLst>
            <pc:docMk/>
            <pc:sldMk cId="3063833069" sldId="285"/>
            <ac:spMk id="15" creationId="{28FBE148-B491-4D3D-8C4C-50410535BBE0}"/>
          </ac:spMkLst>
        </pc:spChg>
        <pc:spChg chg="mod">
          <ac:chgData name="Julia Watts" userId="86fc1eda-f4e6-4ed4-a48b-a43e2268c7e1" providerId="ADAL" clId="{6CC71FEA-F847-4C57-A204-BC138E007C54}" dt="2022-10-18T02:23:25.897" v="902" actId="207"/>
          <ac:spMkLst>
            <pc:docMk/>
            <pc:sldMk cId="3063833069" sldId="285"/>
            <ac:spMk id="16" creationId="{6EB43454-69D3-4976-B570-AC45B72332B2}"/>
          </ac:spMkLst>
        </pc:spChg>
        <pc:spChg chg="mod">
          <ac:chgData name="Julia Watts" userId="86fc1eda-f4e6-4ed4-a48b-a43e2268c7e1" providerId="ADAL" clId="{6CC71FEA-F847-4C57-A204-BC138E007C54}" dt="2022-10-18T03:01:50.217" v="1169" actId="207"/>
          <ac:spMkLst>
            <pc:docMk/>
            <pc:sldMk cId="3063833069" sldId="285"/>
            <ac:spMk id="17" creationId="{1D4FFCF4-2A7B-4E47-A5D6-E5126F69E0B5}"/>
          </ac:spMkLst>
        </pc:spChg>
        <pc:spChg chg="mod">
          <ac:chgData name="Julia Watts" userId="86fc1eda-f4e6-4ed4-a48b-a43e2268c7e1" providerId="ADAL" clId="{6CC71FEA-F847-4C57-A204-BC138E007C54}" dt="2022-10-18T03:01:46.513" v="1168" actId="207"/>
          <ac:spMkLst>
            <pc:docMk/>
            <pc:sldMk cId="3063833069" sldId="285"/>
            <ac:spMk id="18" creationId="{0D6FEC8A-BDC6-42B7-A514-545C9EC33ACA}"/>
          </ac:spMkLst>
        </pc:spChg>
        <pc:spChg chg="mod">
          <ac:chgData name="Julia Watts" userId="86fc1eda-f4e6-4ed4-a48b-a43e2268c7e1" providerId="ADAL" clId="{6CC71FEA-F847-4C57-A204-BC138E007C54}" dt="2022-10-18T02:23:05.971" v="900" actId="2085"/>
          <ac:spMkLst>
            <pc:docMk/>
            <pc:sldMk cId="3063833069" sldId="285"/>
            <ac:spMk id="21" creationId="{A7D658FF-669F-48C7-915B-AB258AC0BF33}"/>
          </ac:spMkLst>
        </pc:spChg>
        <pc:spChg chg="mod">
          <ac:chgData name="Julia Watts" userId="86fc1eda-f4e6-4ed4-a48b-a43e2268c7e1" providerId="ADAL" clId="{6CC71FEA-F847-4C57-A204-BC138E007C54}" dt="2022-10-18T02:23:43.079" v="906" actId="1076"/>
          <ac:spMkLst>
            <pc:docMk/>
            <pc:sldMk cId="3063833069" sldId="285"/>
            <ac:spMk id="22" creationId="{3FAA5A45-91A6-4DB4-AEB1-C07767562F06}"/>
          </ac:spMkLst>
        </pc:spChg>
        <pc:spChg chg="mod">
          <ac:chgData name="Julia Watts" userId="86fc1eda-f4e6-4ed4-a48b-a43e2268c7e1" providerId="ADAL" clId="{6CC71FEA-F847-4C57-A204-BC138E007C54}" dt="2022-10-18T02:19:33.899" v="871" actId="207"/>
          <ac:spMkLst>
            <pc:docMk/>
            <pc:sldMk cId="3063833069" sldId="285"/>
            <ac:spMk id="23" creationId="{48FD47FD-CAA8-46F9-8BED-AA4F879A521E}"/>
          </ac:spMkLst>
        </pc:spChg>
        <pc:picChg chg="del">
          <ac:chgData name="Julia Watts" userId="86fc1eda-f4e6-4ed4-a48b-a43e2268c7e1" providerId="ADAL" clId="{6CC71FEA-F847-4C57-A204-BC138E007C54}" dt="2022-10-18T02:18:19.683" v="862" actId="478"/>
          <ac:picMkLst>
            <pc:docMk/>
            <pc:sldMk cId="3063833069" sldId="285"/>
            <ac:picMk id="2" creationId="{00000000-0000-0000-0000-000000000000}"/>
          </ac:picMkLst>
        </pc:picChg>
        <pc:cxnChg chg="mod">
          <ac:chgData name="Julia Watts" userId="86fc1eda-f4e6-4ed4-a48b-a43e2268c7e1" providerId="ADAL" clId="{6CC71FEA-F847-4C57-A204-BC138E007C54}" dt="2022-10-18T02:19:19.405" v="870" actId="208"/>
          <ac:cxnSpMkLst>
            <pc:docMk/>
            <pc:sldMk cId="3063833069" sldId="285"/>
            <ac:cxnSpMk id="19" creationId="{64B1E269-3ABE-4B2B-9266-6EB86FE84487}"/>
          </ac:cxnSpMkLst>
        </pc:cxnChg>
        <pc:cxnChg chg="mod">
          <ac:chgData name="Julia Watts" userId="86fc1eda-f4e6-4ed4-a48b-a43e2268c7e1" providerId="ADAL" clId="{6CC71FEA-F847-4C57-A204-BC138E007C54}" dt="2022-10-18T02:19:15.165" v="869" actId="208"/>
          <ac:cxnSpMkLst>
            <pc:docMk/>
            <pc:sldMk cId="3063833069" sldId="285"/>
            <ac:cxnSpMk id="24" creationId="{C6701C72-CD2D-4B1C-AE54-C430A60303A1}"/>
          </ac:cxnSpMkLst>
        </pc:cxnChg>
      </pc:sldChg>
      <pc:sldChg chg="addSp delSp modSp mod">
        <pc:chgData name="Julia Watts" userId="86fc1eda-f4e6-4ed4-a48b-a43e2268c7e1" providerId="ADAL" clId="{6CC71FEA-F847-4C57-A204-BC138E007C54}" dt="2022-10-18T02:35:04.181" v="1039" actId="207"/>
        <pc:sldMkLst>
          <pc:docMk/>
          <pc:sldMk cId="2944392172" sldId="286"/>
        </pc:sldMkLst>
        <pc:spChg chg="mod">
          <ac:chgData name="Julia Watts" userId="86fc1eda-f4e6-4ed4-a48b-a43e2268c7e1" providerId="ADAL" clId="{6CC71FEA-F847-4C57-A204-BC138E007C54}" dt="2022-10-18T02:28:31.668" v="967" actId="14861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6CC71FEA-F847-4C57-A204-BC138E007C54}" dt="2022-10-18T02:29:50.209" v="981" actId="207"/>
          <ac:spMkLst>
            <pc:docMk/>
            <pc:sldMk cId="2944392172" sldId="286"/>
            <ac:spMk id="6" creationId="{39653590-D6FD-4271-8C1D-3A21AA130B26}"/>
          </ac:spMkLst>
        </pc:spChg>
        <pc:spChg chg="mod">
          <ac:chgData name="Julia Watts" userId="86fc1eda-f4e6-4ed4-a48b-a43e2268c7e1" providerId="ADAL" clId="{6CC71FEA-F847-4C57-A204-BC138E007C54}" dt="2022-10-18T02:29:54.268" v="982" actId="207"/>
          <ac:spMkLst>
            <pc:docMk/>
            <pc:sldMk cId="2944392172" sldId="286"/>
            <ac:spMk id="7" creationId="{A733D9A4-8C3B-4662-A196-FDFE21D54391}"/>
          </ac:spMkLst>
        </pc:spChg>
        <pc:spChg chg="mod">
          <ac:chgData name="Julia Watts" userId="86fc1eda-f4e6-4ed4-a48b-a43e2268c7e1" providerId="ADAL" clId="{6CC71FEA-F847-4C57-A204-BC138E007C54}" dt="2022-10-18T02:35:04.181" v="1039" actId="207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6CC71FEA-F847-4C57-A204-BC138E007C54}" dt="2022-10-18T02:29:39.162" v="979" actId="692"/>
          <ac:spMkLst>
            <pc:docMk/>
            <pc:sldMk cId="2944392172" sldId="286"/>
            <ac:spMk id="9" creationId="{1C932B4E-44F4-4DA9-B0C6-056579F33448}"/>
          </ac:spMkLst>
        </pc:spChg>
        <pc:spChg chg="add mod">
          <ac:chgData name="Julia Watts" userId="86fc1eda-f4e6-4ed4-a48b-a43e2268c7e1" providerId="ADAL" clId="{6CC71FEA-F847-4C57-A204-BC138E007C54}" dt="2022-10-18T02:33:49.658" v="1031" actId="1076"/>
          <ac:spMkLst>
            <pc:docMk/>
            <pc:sldMk cId="2944392172" sldId="286"/>
            <ac:spMk id="10" creationId="{8CB9AC7A-2EA3-40E3-02A1-4717DF3D0CA5}"/>
          </ac:spMkLst>
        </pc:spChg>
        <pc:spChg chg="del">
          <ac:chgData name="Julia Watts" userId="86fc1eda-f4e6-4ed4-a48b-a43e2268c7e1" providerId="ADAL" clId="{6CC71FEA-F847-4C57-A204-BC138E007C54}" dt="2022-10-18T02:31:55.545" v="1004" actId="478"/>
          <ac:spMkLst>
            <pc:docMk/>
            <pc:sldMk cId="2944392172" sldId="286"/>
            <ac:spMk id="11" creationId="{EEF485A8-CD60-44C5-8F15-D4E683B4F4D5}"/>
          </ac:spMkLst>
        </pc:spChg>
        <pc:spChg chg="del mod">
          <ac:chgData name="Julia Watts" userId="86fc1eda-f4e6-4ed4-a48b-a43e2268c7e1" providerId="ADAL" clId="{6CC71FEA-F847-4C57-A204-BC138E007C54}" dt="2022-10-18T02:32:28.695" v="1017" actId="478"/>
          <ac:spMkLst>
            <pc:docMk/>
            <pc:sldMk cId="2944392172" sldId="286"/>
            <ac:spMk id="12" creationId="{DC45B176-7DA9-432F-815F-365A3BCBA8C4}"/>
          </ac:spMkLst>
        </pc:spChg>
        <pc:spChg chg="del mod">
          <ac:chgData name="Julia Watts" userId="86fc1eda-f4e6-4ed4-a48b-a43e2268c7e1" providerId="ADAL" clId="{6CC71FEA-F847-4C57-A204-BC138E007C54}" dt="2022-10-18T02:33:07.279" v="1025" actId="478"/>
          <ac:spMkLst>
            <pc:docMk/>
            <pc:sldMk cId="2944392172" sldId="286"/>
            <ac:spMk id="13" creationId="{5143F0AF-18EF-4068-B900-D5016A449D7A}"/>
          </ac:spMkLst>
        </pc:spChg>
        <pc:spChg chg="del">
          <ac:chgData name="Julia Watts" userId="86fc1eda-f4e6-4ed4-a48b-a43e2268c7e1" providerId="ADAL" clId="{6CC71FEA-F847-4C57-A204-BC138E007C54}" dt="2022-10-18T02:33:29.143" v="1029" actId="478"/>
          <ac:spMkLst>
            <pc:docMk/>
            <pc:sldMk cId="2944392172" sldId="286"/>
            <ac:spMk id="14" creationId="{7A1D7E06-5298-4FA8-9168-5652B57CEC47}"/>
          </ac:spMkLst>
        </pc:spChg>
        <pc:spChg chg="mod">
          <ac:chgData name="Julia Watts" userId="86fc1eda-f4e6-4ed4-a48b-a43e2268c7e1" providerId="ADAL" clId="{6CC71FEA-F847-4C57-A204-BC138E007C54}" dt="2022-10-18T02:34:36.139" v="1035" actId="207"/>
          <ac:spMkLst>
            <pc:docMk/>
            <pc:sldMk cId="2944392172" sldId="286"/>
            <ac:spMk id="15" creationId="{28FBE148-B491-4D3D-8C4C-50410535BBE0}"/>
          </ac:spMkLst>
        </pc:spChg>
        <pc:spChg chg="mod">
          <ac:chgData name="Julia Watts" userId="86fc1eda-f4e6-4ed4-a48b-a43e2268c7e1" providerId="ADAL" clId="{6CC71FEA-F847-4C57-A204-BC138E007C54}" dt="2022-10-18T02:34:20.243" v="1034" actId="207"/>
          <ac:spMkLst>
            <pc:docMk/>
            <pc:sldMk cId="2944392172" sldId="286"/>
            <ac:spMk id="16" creationId="{6EB43454-69D3-4976-B570-AC45B72332B2}"/>
          </ac:spMkLst>
        </pc:spChg>
        <pc:spChg chg="add mod">
          <ac:chgData name="Julia Watts" userId="86fc1eda-f4e6-4ed4-a48b-a43e2268c7e1" providerId="ADAL" clId="{6CC71FEA-F847-4C57-A204-BC138E007C54}" dt="2022-10-18T02:31:58.997" v="1005" actId="1076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6CC71FEA-F847-4C57-A204-BC138E007C54}" dt="2022-10-18T02:30:26.582" v="987" actId="207"/>
          <ac:spMkLst>
            <pc:docMk/>
            <pc:sldMk cId="2944392172" sldId="286"/>
            <ac:spMk id="21" creationId="{A7D658FF-669F-48C7-915B-AB258AC0BF33}"/>
          </ac:spMkLst>
        </pc:spChg>
        <pc:spChg chg="mod">
          <ac:chgData name="Julia Watts" userId="86fc1eda-f4e6-4ed4-a48b-a43e2268c7e1" providerId="ADAL" clId="{6CC71FEA-F847-4C57-A204-BC138E007C54}" dt="2022-10-18T02:34:51.976" v="1038" actId="207"/>
          <ac:spMkLst>
            <pc:docMk/>
            <pc:sldMk cId="2944392172" sldId="286"/>
            <ac:spMk id="22" creationId="{BCA93714-032F-4E9D-8776-A91C6FEF4DA3}"/>
          </ac:spMkLst>
        </pc:spChg>
        <pc:spChg chg="mod">
          <ac:chgData name="Julia Watts" userId="86fc1eda-f4e6-4ed4-a48b-a43e2268c7e1" providerId="ADAL" clId="{6CC71FEA-F847-4C57-A204-BC138E007C54}" dt="2022-10-18T02:30:33.670" v="989" actId="14100"/>
          <ac:spMkLst>
            <pc:docMk/>
            <pc:sldMk cId="2944392172" sldId="286"/>
            <ac:spMk id="23" creationId="{48FD47FD-CAA8-46F9-8BED-AA4F879A521E}"/>
          </ac:spMkLst>
        </pc:spChg>
        <pc:spChg chg="mod">
          <ac:chgData name="Julia Watts" userId="86fc1eda-f4e6-4ed4-a48b-a43e2268c7e1" providerId="ADAL" clId="{6CC71FEA-F847-4C57-A204-BC138E007C54}" dt="2022-10-18T02:30:37.758" v="990" actId="207"/>
          <ac:spMkLst>
            <pc:docMk/>
            <pc:sldMk cId="2944392172" sldId="286"/>
            <ac:spMk id="25" creationId="{C376BA3B-B36D-4730-80B1-4A1A933C4AAF}"/>
          </ac:spMkLst>
        </pc:spChg>
        <pc:spChg chg="add mod">
          <ac:chgData name="Julia Watts" userId="86fc1eda-f4e6-4ed4-a48b-a43e2268c7e1" providerId="ADAL" clId="{6CC71FEA-F847-4C57-A204-BC138E007C54}" dt="2022-10-18T02:34:06.542" v="1033" actId="1076"/>
          <ac:spMkLst>
            <pc:docMk/>
            <pc:sldMk cId="2944392172" sldId="286"/>
            <ac:spMk id="26" creationId="{D6342ED5-3D84-DCB7-9E02-417114B72106}"/>
          </ac:spMkLst>
        </pc:spChg>
        <pc:spChg chg="add mod">
          <ac:chgData name="Julia Watts" userId="86fc1eda-f4e6-4ed4-a48b-a43e2268c7e1" providerId="ADAL" clId="{6CC71FEA-F847-4C57-A204-BC138E007C54}" dt="2022-10-18T02:33:13.771" v="1026" actId="1076"/>
          <ac:spMkLst>
            <pc:docMk/>
            <pc:sldMk cId="2944392172" sldId="286"/>
            <ac:spMk id="27" creationId="{2E0E3D17-73B8-C26B-3716-2DA23CBF04DB}"/>
          </ac:spMkLst>
        </pc:spChg>
        <pc:picChg chg="del">
          <ac:chgData name="Julia Watts" userId="86fc1eda-f4e6-4ed4-a48b-a43e2268c7e1" providerId="ADAL" clId="{6CC71FEA-F847-4C57-A204-BC138E007C54}" dt="2022-10-18T02:28:38.996" v="968" actId="478"/>
          <ac:picMkLst>
            <pc:docMk/>
            <pc:sldMk cId="2944392172" sldId="286"/>
            <ac:picMk id="2" creationId="{00000000-0000-0000-0000-000000000000}"/>
          </ac:picMkLst>
        </pc:picChg>
        <pc:picChg chg="add del">
          <ac:chgData name="Julia Watts" userId="86fc1eda-f4e6-4ed4-a48b-a43e2268c7e1" providerId="ADAL" clId="{6CC71FEA-F847-4C57-A204-BC138E007C54}" dt="2022-10-18T02:31:09.262" v="992" actId="478"/>
          <ac:picMkLst>
            <pc:docMk/>
            <pc:sldMk cId="2944392172" sldId="286"/>
            <ac:picMk id="5" creationId="{3299089B-0879-3195-AED3-1E477A6BB70A}"/>
          </ac:picMkLst>
        </pc:picChg>
        <pc:cxnChg chg="mod">
          <ac:chgData name="Julia Watts" userId="86fc1eda-f4e6-4ed4-a48b-a43e2268c7e1" providerId="ADAL" clId="{6CC71FEA-F847-4C57-A204-BC138E007C54}" dt="2022-10-18T02:30:00.783" v="983" actId="692"/>
          <ac:cxnSpMkLst>
            <pc:docMk/>
            <pc:sldMk cId="2944392172" sldId="286"/>
            <ac:cxnSpMk id="19" creationId="{64B1E269-3ABE-4B2B-9266-6EB86FE84487}"/>
          </ac:cxnSpMkLst>
        </pc:cxnChg>
        <pc:cxnChg chg="mod">
          <ac:chgData name="Julia Watts" userId="86fc1eda-f4e6-4ed4-a48b-a43e2268c7e1" providerId="ADAL" clId="{6CC71FEA-F847-4C57-A204-BC138E007C54}" dt="2022-10-18T02:30:04.264" v="984" actId="692"/>
          <ac:cxnSpMkLst>
            <pc:docMk/>
            <pc:sldMk cId="2944392172" sldId="286"/>
            <ac:cxnSpMk id="24" creationId="{C6701C72-CD2D-4B1C-AE54-C430A60303A1}"/>
          </ac:cxnSpMkLst>
        </pc:cxnChg>
      </pc:sldChg>
      <pc:sldChg chg="delSp modSp mod">
        <pc:chgData name="Julia Watts" userId="86fc1eda-f4e6-4ed4-a48b-a43e2268c7e1" providerId="ADAL" clId="{6CC71FEA-F847-4C57-A204-BC138E007C54}" dt="2022-10-18T02:27:56.861" v="955" actId="14100"/>
        <pc:sldMkLst>
          <pc:docMk/>
          <pc:sldMk cId="51383697" sldId="288"/>
        </pc:sldMkLst>
        <pc:spChg chg="mod">
          <ac:chgData name="Julia Watts" userId="86fc1eda-f4e6-4ed4-a48b-a43e2268c7e1" providerId="ADAL" clId="{6CC71FEA-F847-4C57-A204-BC138E007C54}" dt="2022-10-18T02:26:17.204" v="936" actId="207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6CC71FEA-F847-4C57-A204-BC138E007C54}" dt="2022-10-18T02:27:56.861" v="955" actId="1410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6CC71FEA-F847-4C57-A204-BC138E007C54}" dt="2022-10-18T02:25:31.909" v="929" actId="207"/>
          <ac:spMkLst>
            <pc:docMk/>
            <pc:sldMk cId="51383697" sldId="288"/>
            <ac:spMk id="6" creationId="{39653590-D6FD-4271-8C1D-3A21AA130B26}"/>
          </ac:spMkLst>
        </pc:spChg>
        <pc:spChg chg="mod">
          <ac:chgData name="Julia Watts" userId="86fc1eda-f4e6-4ed4-a48b-a43e2268c7e1" providerId="ADAL" clId="{6CC71FEA-F847-4C57-A204-BC138E007C54}" dt="2022-10-18T02:25:36.657" v="930" actId="207"/>
          <ac:spMkLst>
            <pc:docMk/>
            <pc:sldMk cId="51383697" sldId="288"/>
            <ac:spMk id="7" creationId="{A733D9A4-8C3B-4662-A196-FDFE21D54391}"/>
          </ac:spMkLst>
        </pc:spChg>
        <pc:spChg chg="mod">
          <ac:chgData name="Julia Watts" userId="86fc1eda-f4e6-4ed4-a48b-a43e2268c7e1" providerId="ADAL" clId="{6CC71FEA-F847-4C57-A204-BC138E007C54}" dt="2022-10-18T02:26:19.840" v="937" actId="207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6CC71FEA-F847-4C57-A204-BC138E007C54}" dt="2022-10-18T02:26:00.322" v="934" actId="207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6CC71FEA-F847-4C57-A204-BC138E007C54}" dt="2022-10-18T02:27:19.586" v="951" actId="692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6CC71FEA-F847-4C57-A204-BC138E007C54}" dt="2022-10-18T02:27:16.241" v="950" actId="692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6CC71FEA-F847-4C57-A204-BC138E007C54}" dt="2022-10-18T02:27:10.082" v="948" actId="692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6CC71FEA-F847-4C57-A204-BC138E007C54}" dt="2022-10-18T02:27:06.792" v="947" actId="692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6CC71FEA-F847-4C57-A204-BC138E007C54}" dt="2022-10-18T02:27:30.883" v="952" actId="207"/>
          <ac:spMkLst>
            <pc:docMk/>
            <pc:sldMk cId="51383697" sldId="288"/>
            <ac:spMk id="15" creationId="{28FBE148-B491-4D3D-8C4C-50410535BBE0}"/>
          </ac:spMkLst>
        </pc:spChg>
        <pc:spChg chg="mod">
          <ac:chgData name="Julia Watts" userId="86fc1eda-f4e6-4ed4-a48b-a43e2268c7e1" providerId="ADAL" clId="{6CC71FEA-F847-4C57-A204-BC138E007C54}" dt="2022-10-18T02:27:36.368" v="953" actId="207"/>
          <ac:spMkLst>
            <pc:docMk/>
            <pc:sldMk cId="51383697" sldId="288"/>
            <ac:spMk id="16" creationId="{6EB43454-69D3-4976-B570-AC45B72332B2}"/>
          </ac:spMkLst>
        </pc:spChg>
        <pc:spChg chg="mod">
          <ac:chgData name="Julia Watts" userId="86fc1eda-f4e6-4ed4-a48b-a43e2268c7e1" providerId="ADAL" clId="{6CC71FEA-F847-4C57-A204-BC138E007C54}" dt="2022-10-18T02:25:40.753" v="931" actId="207"/>
          <ac:spMkLst>
            <pc:docMk/>
            <pc:sldMk cId="51383697" sldId="288"/>
            <ac:spMk id="21" creationId="{A7D658FF-669F-48C7-915B-AB258AC0BF33}"/>
          </ac:spMkLst>
        </pc:spChg>
        <pc:spChg chg="mod">
          <ac:chgData name="Julia Watts" userId="86fc1eda-f4e6-4ed4-a48b-a43e2268c7e1" providerId="ADAL" clId="{6CC71FEA-F847-4C57-A204-BC138E007C54}" dt="2022-10-18T02:25:45.951" v="932" actId="207"/>
          <ac:spMkLst>
            <pc:docMk/>
            <pc:sldMk cId="51383697" sldId="288"/>
            <ac:spMk id="23" creationId="{48FD47FD-CAA8-46F9-8BED-AA4F879A521E}"/>
          </ac:spMkLst>
        </pc:spChg>
        <pc:spChg chg="mod">
          <ac:chgData name="Julia Watts" userId="86fc1eda-f4e6-4ed4-a48b-a43e2268c7e1" providerId="ADAL" clId="{6CC71FEA-F847-4C57-A204-BC138E007C54}" dt="2022-10-18T02:25:49.576" v="933" actId="207"/>
          <ac:spMkLst>
            <pc:docMk/>
            <pc:sldMk cId="51383697" sldId="288"/>
            <ac:spMk id="29" creationId="{DABB1194-16C8-4428-A90A-16C9EF4B67B6}"/>
          </ac:spMkLst>
        </pc:spChg>
        <pc:picChg chg="del">
          <ac:chgData name="Julia Watts" userId="86fc1eda-f4e6-4ed4-a48b-a43e2268c7e1" providerId="ADAL" clId="{6CC71FEA-F847-4C57-A204-BC138E007C54}" dt="2022-10-18T02:24:51.726" v="921" actId="478"/>
          <ac:picMkLst>
            <pc:docMk/>
            <pc:sldMk cId="51383697" sldId="288"/>
            <ac:picMk id="2" creationId="{00000000-0000-0000-0000-000000000000}"/>
          </ac:picMkLst>
        </pc:picChg>
        <pc:cxnChg chg="mod">
          <ac:chgData name="Julia Watts" userId="86fc1eda-f4e6-4ed4-a48b-a43e2268c7e1" providerId="ADAL" clId="{6CC71FEA-F847-4C57-A204-BC138E007C54}" dt="2022-10-18T02:26:12.170" v="935" actId="208"/>
          <ac:cxnSpMkLst>
            <pc:docMk/>
            <pc:sldMk cId="51383697" sldId="288"/>
            <ac:cxnSpMk id="19" creationId="{64B1E269-3ABE-4B2B-9266-6EB86FE84487}"/>
          </ac:cxnSpMkLst>
        </pc:cxnChg>
        <pc:cxnChg chg="mod">
          <ac:chgData name="Julia Watts" userId="86fc1eda-f4e6-4ed4-a48b-a43e2268c7e1" providerId="ADAL" clId="{6CC71FEA-F847-4C57-A204-BC138E007C54}" dt="2022-10-18T02:26:25.947" v="938" actId="208"/>
          <ac:cxnSpMkLst>
            <pc:docMk/>
            <pc:sldMk cId="51383697" sldId="288"/>
            <ac:cxnSpMk id="24" creationId="{C6701C72-CD2D-4B1C-AE54-C430A60303A1}"/>
          </ac:cxnSpMkLst>
        </pc:cxnChg>
      </pc:sldChg>
      <pc:sldChg chg="modSp mod">
        <pc:chgData name="Julia Watts" userId="86fc1eda-f4e6-4ed4-a48b-a43e2268c7e1" providerId="ADAL" clId="{6CC71FEA-F847-4C57-A204-BC138E007C54}" dt="2022-10-18T03:24:40.506" v="1332" actId="207"/>
        <pc:sldMkLst>
          <pc:docMk/>
          <pc:sldMk cId="2165325703" sldId="289"/>
        </pc:sldMkLst>
        <pc:spChg chg="mod">
          <ac:chgData name="Julia Watts" userId="86fc1eda-f4e6-4ed4-a48b-a43e2268c7e1" providerId="ADAL" clId="{6CC71FEA-F847-4C57-A204-BC138E007C54}" dt="2022-10-18T03:24:40.506" v="1332" actId="207"/>
          <ac:spMkLst>
            <pc:docMk/>
            <pc:sldMk cId="2165325703" sldId="289"/>
            <ac:spMk id="14" creationId="{228F12BE-1981-43A7-8031-E7183408AD35}"/>
          </ac:spMkLst>
        </pc:spChg>
      </pc:sldChg>
      <pc:sldChg chg="modSp mod">
        <pc:chgData name="Julia Watts" userId="86fc1eda-f4e6-4ed4-a48b-a43e2268c7e1" providerId="ADAL" clId="{6CC71FEA-F847-4C57-A204-BC138E007C54}" dt="2022-10-18T01:12:46.645" v="210" actId="1076"/>
        <pc:sldMkLst>
          <pc:docMk/>
          <pc:sldMk cId="2396881180" sldId="290"/>
        </pc:sldMkLst>
        <pc:spChg chg="mod">
          <ac:chgData name="Julia Watts" userId="86fc1eda-f4e6-4ed4-a48b-a43e2268c7e1" providerId="ADAL" clId="{6CC71FEA-F847-4C57-A204-BC138E007C54}" dt="2022-10-18T01:11:32.149" v="203" actId="1076"/>
          <ac:spMkLst>
            <pc:docMk/>
            <pc:sldMk cId="2396881180" sldId="290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11:51.526" v="204" actId="207"/>
          <ac:spMkLst>
            <pc:docMk/>
            <pc:sldMk cId="2396881180" sldId="290"/>
            <ac:spMk id="4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1:10:52.718" v="195" actId="207"/>
          <ac:spMkLst>
            <pc:docMk/>
            <pc:sldMk cId="2396881180" sldId="290"/>
            <ac:spMk id="9" creationId="{A1CF1D97-0E80-4272-916F-E950BD0A40E9}"/>
          </ac:spMkLst>
        </pc:spChg>
        <pc:spChg chg="mod">
          <ac:chgData name="Julia Watts" userId="86fc1eda-f4e6-4ed4-a48b-a43e2268c7e1" providerId="ADAL" clId="{6CC71FEA-F847-4C57-A204-BC138E007C54}" dt="2022-10-18T01:12:46.645" v="210" actId="1076"/>
          <ac:spMkLst>
            <pc:docMk/>
            <pc:sldMk cId="2396881180" sldId="290"/>
            <ac:spMk id="10" creationId="{40BFEEAD-6053-DFA5-8F18-9684FA441DBB}"/>
          </ac:spMkLst>
        </pc:spChg>
        <pc:picChg chg="mod">
          <ac:chgData name="Julia Watts" userId="86fc1eda-f4e6-4ed4-a48b-a43e2268c7e1" providerId="ADAL" clId="{6CC71FEA-F847-4C57-A204-BC138E007C54}" dt="2022-10-18T01:12:12.411" v="207" actId="1076"/>
          <ac:picMkLst>
            <pc:docMk/>
            <pc:sldMk cId="2396881180" sldId="290"/>
            <ac:picMk id="7" creationId="{0F2E27D4-4E0C-A41E-07BB-B8DE6DAAB86A}"/>
          </ac:picMkLst>
        </pc:picChg>
      </pc:sldChg>
      <pc:sldChg chg="addSp delSp modSp mod">
        <pc:chgData name="Julia Watts" userId="86fc1eda-f4e6-4ed4-a48b-a43e2268c7e1" providerId="ADAL" clId="{6CC71FEA-F847-4C57-A204-BC138E007C54}" dt="2022-10-18T02:44:33.251" v="1101" actId="1076"/>
        <pc:sldMkLst>
          <pc:docMk/>
          <pc:sldMk cId="2709132332" sldId="291"/>
        </pc:sldMkLst>
        <pc:spChg chg="mod">
          <ac:chgData name="Julia Watts" userId="86fc1eda-f4e6-4ed4-a48b-a43e2268c7e1" providerId="ADAL" clId="{6CC71FEA-F847-4C57-A204-BC138E007C54}" dt="2022-10-18T02:44:01.845" v="1096" actId="1076"/>
          <ac:spMkLst>
            <pc:docMk/>
            <pc:sldMk cId="2709132332" sldId="291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2:44:25.752" v="1099" actId="14100"/>
          <ac:spMkLst>
            <pc:docMk/>
            <pc:sldMk cId="2709132332" sldId="291"/>
            <ac:spMk id="6" creationId="{A7EA4FB8-37A9-4E5B-8B78-6CA08AC09132}"/>
          </ac:spMkLst>
        </pc:spChg>
        <pc:spChg chg="mod">
          <ac:chgData name="Julia Watts" userId="86fc1eda-f4e6-4ed4-a48b-a43e2268c7e1" providerId="ADAL" clId="{6CC71FEA-F847-4C57-A204-BC138E007C54}" dt="2022-10-18T02:39:05.327" v="1068" actId="207"/>
          <ac:spMkLst>
            <pc:docMk/>
            <pc:sldMk cId="2709132332" sldId="291"/>
            <ac:spMk id="8" creationId="{D9D7AEFF-B4CD-4946-8347-893B59B0E441}"/>
          </ac:spMkLst>
        </pc:spChg>
        <pc:picChg chg="add mod">
          <ac:chgData name="Julia Watts" userId="86fc1eda-f4e6-4ed4-a48b-a43e2268c7e1" providerId="ADAL" clId="{6CC71FEA-F847-4C57-A204-BC138E007C54}" dt="2022-10-18T02:44:33.251" v="1101" actId="1076"/>
          <ac:picMkLst>
            <pc:docMk/>
            <pc:sldMk cId="2709132332" sldId="291"/>
            <ac:picMk id="4" creationId="{F566F94F-7FF2-1193-1841-7DA2B0934AB1}"/>
          </ac:picMkLst>
        </pc:picChg>
        <pc:picChg chg="del mod">
          <ac:chgData name="Julia Watts" userId="86fc1eda-f4e6-4ed4-a48b-a43e2268c7e1" providerId="ADAL" clId="{6CC71FEA-F847-4C57-A204-BC138E007C54}" dt="2022-10-18T02:42:31.088" v="1075" actId="478"/>
          <ac:picMkLst>
            <pc:docMk/>
            <pc:sldMk cId="2709132332" sldId="291"/>
            <ac:picMk id="7" creationId="{5E1EEE90-A6D4-74FC-A934-8671BB1109CB}"/>
          </ac:picMkLst>
        </pc:picChg>
      </pc:sldChg>
      <pc:sldChg chg="addSp delSp modSp mod">
        <pc:chgData name="Julia Watts" userId="86fc1eda-f4e6-4ed4-a48b-a43e2268c7e1" providerId="ADAL" clId="{6CC71FEA-F847-4C57-A204-BC138E007C54}" dt="2022-10-18T02:58:10.358" v="1127" actId="1076"/>
        <pc:sldMkLst>
          <pc:docMk/>
          <pc:sldMk cId="2292318377" sldId="292"/>
        </pc:sldMkLst>
        <pc:spChg chg="del">
          <ac:chgData name="Julia Watts" userId="86fc1eda-f4e6-4ed4-a48b-a43e2268c7e1" providerId="ADAL" clId="{6CC71FEA-F847-4C57-A204-BC138E007C54}" dt="2022-10-18T02:53:48.216" v="1115" actId="478"/>
          <ac:spMkLst>
            <pc:docMk/>
            <pc:sldMk cId="2292318377" sldId="292"/>
            <ac:spMk id="3" creationId="{88903DDC-707A-44A3-9A6B-5D97D016ADF8}"/>
          </ac:spMkLst>
        </pc:spChg>
        <pc:spChg chg="mod">
          <ac:chgData name="Julia Watts" userId="86fc1eda-f4e6-4ed4-a48b-a43e2268c7e1" providerId="ADAL" clId="{6CC71FEA-F847-4C57-A204-BC138E007C54}" dt="2022-10-18T02:57:58.819" v="1125" actId="207"/>
          <ac:spMkLst>
            <pc:docMk/>
            <pc:sldMk cId="2292318377" sldId="292"/>
            <ac:spMk id="4" creationId="{00000000-0000-0000-0000-000000000000}"/>
          </ac:spMkLst>
        </pc:spChg>
        <pc:spChg chg="add mod">
          <ac:chgData name="Julia Watts" userId="86fc1eda-f4e6-4ed4-a48b-a43e2268c7e1" providerId="ADAL" clId="{6CC71FEA-F847-4C57-A204-BC138E007C54}" dt="2022-10-18T02:58:10.358" v="1127" actId="1076"/>
          <ac:spMkLst>
            <pc:docMk/>
            <pc:sldMk cId="2292318377" sldId="292"/>
            <ac:spMk id="6" creationId="{8CE1DE5E-1DC9-D470-C5B3-04F4A9C79DE6}"/>
          </ac:spMkLst>
        </pc:spChg>
        <pc:picChg chg="mod">
          <ac:chgData name="Julia Watts" userId="86fc1eda-f4e6-4ed4-a48b-a43e2268c7e1" providerId="ADAL" clId="{6CC71FEA-F847-4C57-A204-BC138E007C54}" dt="2022-10-18T02:58:03.482" v="1126" actId="14100"/>
          <ac:picMkLst>
            <pc:docMk/>
            <pc:sldMk cId="2292318377" sldId="292"/>
            <ac:picMk id="9" creationId="{EE709077-F65C-89CC-D8D3-5DA7ABEBE4ED}"/>
          </ac:picMkLst>
        </pc:picChg>
      </pc:sldChg>
      <pc:sldChg chg="addSp delSp modSp mod">
        <pc:chgData name="Julia Watts" userId="86fc1eda-f4e6-4ed4-a48b-a43e2268c7e1" providerId="ADAL" clId="{6CC71FEA-F847-4C57-A204-BC138E007C54}" dt="2022-10-18T04:27:59.170" v="1656" actId="692"/>
        <pc:sldMkLst>
          <pc:docMk/>
          <pc:sldMk cId="2127143027" sldId="293"/>
        </pc:sldMkLst>
        <pc:spChg chg="add mod ord">
          <ac:chgData name="Julia Watts" userId="86fc1eda-f4e6-4ed4-a48b-a43e2268c7e1" providerId="ADAL" clId="{6CC71FEA-F847-4C57-A204-BC138E007C54}" dt="2022-10-18T03:05:29.475" v="1188" actId="14100"/>
          <ac:spMkLst>
            <pc:docMk/>
            <pc:sldMk cId="2127143027" sldId="293"/>
            <ac:spMk id="4" creationId="{A4714070-CE55-3A8C-41AB-DEF9ECD185D6}"/>
          </ac:spMkLst>
        </pc:spChg>
        <pc:spChg chg="mod ord">
          <ac:chgData name="Julia Watts" userId="86fc1eda-f4e6-4ed4-a48b-a43e2268c7e1" providerId="ADAL" clId="{6CC71FEA-F847-4C57-A204-BC138E007C54}" dt="2022-10-18T03:04:56.970" v="1183" actId="167"/>
          <ac:spMkLst>
            <pc:docMk/>
            <pc:sldMk cId="2127143027" sldId="293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4:27:59.170" v="1656" actId="692"/>
          <ac:spMkLst>
            <pc:docMk/>
            <pc:sldMk cId="2127143027" sldId="293"/>
            <ac:spMk id="8" creationId="{30EA58EA-6700-4451-BB1F-A1CD90EA60E1}"/>
          </ac:spMkLst>
        </pc:spChg>
        <pc:spChg chg="mod">
          <ac:chgData name="Julia Watts" userId="86fc1eda-f4e6-4ed4-a48b-a43e2268c7e1" providerId="ADAL" clId="{6CC71FEA-F847-4C57-A204-BC138E007C54}" dt="2022-10-18T03:05:08.747" v="1185" actId="1076"/>
          <ac:spMkLst>
            <pc:docMk/>
            <pc:sldMk cId="2127143027" sldId="293"/>
            <ac:spMk id="9" creationId="{04310BF9-BF1B-4615-9921-997BC8809A2C}"/>
          </ac:spMkLst>
        </pc:spChg>
        <pc:spChg chg="mod">
          <ac:chgData name="Julia Watts" userId="86fc1eda-f4e6-4ed4-a48b-a43e2268c7e1" providerId="ADAL" clId="{6CC71FEA-F847-4C57-A204-BC138E007C54}" dt="2022-10-18T03:08:04.681" v="1208" actId="207"/>
          <ac:spMkLst>
            <pc:docMk/>
            <pc:sldMk cId="2127143027" sldId="293"/>
            <ac:spMk id="11" creationId="{8DE33BDF-8714-4CCA-9B3E-213031C7A7D9}"/>
          </ac:spMkLst>
        </pc:spChg>
        <pc:picChg chg="del">
          <ac:chgData name="Julia Watts" userId="86fc1eda-f4e6-4ed4-a48b-a43e2268c7e1" providerId="ADAL" clId="{6CC71FEA-F847-4C57-A204-BC138E007C54}" dt="2022-10-18T03:03:07.094" v="1172" actId="478"/>
          <ac:picMkLst>
            <pc:docMk/>
            <pc:sldMk cId="2127143027" sldId="293"/>
            <ac:picMk id="2" creationId="{00000000-0000-0000-0000-000000000000}"/>
          </ac:picMkLst>
        </pc:picChg>
        <pc:picChg chg="mod">
          <ac:chgData name="Julia Watts" userId="86fc1eda-f4e6-4ed4-a48b-a43e2268c7e1" providerId="ADAL" clId="{6CC71FEA-F847-4C57-A204-BC138E007C54}" dt="2022-10-18T03:05:40.549" v="1190" actId="1076"/>
          <ac:picMkLst>
            <pc:docMk/>
            <pc:sldMk cId="2127143027" sldId="293"/>
            <ac:picMk id="3" creationId="{4DB096D8-4920-DCFD-ADE3-1164D2DE090F}"/>
          </ac:picMkLst>
        </pc:picChg>
      </pc:sldChg>
      <pc:sldChg chg="addSp delSp modSp mod">
        <pc:chgData name="Julia Watts" userId="86fc1eda-f4e6-4ed4-a48b-a43e2268c7e1" providerId="ADAL" clId="{6CC71FEA-F847-4C57-A204-BC138E007C54}" dt="2022-10-18T03:06:43.936" v="1199" actId="207"/>
        <pc:sldMkLst>
          <pc:docMk/>
          <pc:sldMk cId="3612539687" sldId="297"/>
        </pc:sldMkLst>
        <pc:spChg chg="add del mod">
          <ac:chgData name="Julia Watts" userId="86fc1eda-f4e6-4ed4-a48b-a43e2268c7e1" providerId="ADAL" clId="{6CC71FEA-F847-4C57-A204-BC138E007C54}" dt="2022-10-18T03:06:42.262" v="1198"/>
          <ac:spMkLst>
            <pc:docMk/>
            <pc:sldMk cId="3612539687" sldId="297"/>
            <ac:spMk id="3" creationId="{8DC7AC75-6EB5-5BFC-FD57-E0513D95914D}"/>
          </ac:spMkLst>
        </pc:spChg>
        <pc:spChg chg="mod">
          <ac:chgData name="Julia Watts" userId="86fc1eda-f4e6-4ed4-a48b-a43e2268c7e1" providerId="ADAL" clId="{6CC71FEA-F847-4C57-A204-BC138E007C54}" dt="2022-10-18T03:06:43.936" v="1199" actId="207"/>
          <ac:spMkLst>
            <pc:docMk/>
            <pc:sldMk cId="3612539687" sldId="297"/>
            <ac:spMk id="8" creationId="{1DCBD6CB-DCCA-4833-80BC-330601190E0A}"/>
          </ac:spMkLst>
        </pc:spChg>
      </pc:sldChg>
      <pc:sldChg chg="modSp mod setBg">
        <pc:chgData name="Julia Watts" userId="86fc1eda-f4e6-4ed4-a48b-a43e2268c7e1" providerId="ADAL" clId="{6CC71FEA-F847-4C57-A204-BC138E007C54}" dt="2022-10-18T04:28:36.805" v="1660" actId="207"/>
        <pc:sldMkLst>
          <pc:docMk/>
          <pc:sldMk cId="448106667" sldId="299"/>
        </pc:sldMkLst>
        <pc:spChg chg="mod">
          <ac:chgData name="Julia Watts" userId="86fc1eda-f4e6-4ed4-a48b-a43e2268c7e1" providerId="ADAL" clId="{6CC71FEA-F847-4C57-A204-BC138E007C54}" dt="2022-10-18T03:07:13.806" v="1204" actId="207"/>
          <ac:spMkLst>
            <pc:docMk/>
            <pc:sldMk cId="448106667" sldId="299"/>
            <ac:spMk id="6" creationId="{41447B4D-429A-4240-A14D-82718C4F8534}"/>
          </ac:spMkLst>
        </pc:spChg>
        <pc:spChg chg="mod">
          <ac:chgData name="Julia Watts" userId="86fc1eda-f4e6-4ed4-a48b-a43e2268c7e1" providerId="ADAL" clId="{6CC71FEA-F847-4C57-A204-BC138E007C54}" dt="2022-10-18T04:28:36.805" v="1660" actId="207"/>
          <ac:spMkLst>
            <pc:docMk/>
            <pc:sldMk cId="448106667" sldId="299"/>
            <ac:spMk id="7" creationId="{85BBAE36-A10C-4C42-A49A-2EEAFAE10817}"/>
          </ac:spMkLst>
        </pc:spChg>
      </pc:sldChg>
      <pc:sldChg chg="modSp mod">
        <pc:chgData name="Julia Watts" userId="86fc1eda-f4e6-4ed4-a48b-a43e2268c7e1" providerId="ADAL" clId="{6CC71FEA-F847-4C57-A204-BC138E007C54}" dt="2022-10-18T03:07:34.258" v="1206" actId="207"/>
        <pc:sldMkLst>
          <pc:docMk/>
          <pc:sldMk cId="2772959450" sldId="300"/>
        </pc:sldMkLst>
        <pc:spChg chg="mod">
          <ac:chgData name="Julia Watts" userId="86fc1eda-f4e6-4ed4-a48b-a43e2268c7e1" providerId="ADAL" clId="{6CC71FEA-F847-4C57-A204-BC138E007C54}" dt="2022-10-18T03:07:25.637" v="1205" actId="207"/>
          <ac:spMkLst>
            <pc:docMk/>
            <pc:sldMk cId="2772959450" sldId="300"/>
            <ac:spMk id="2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07:34.258" v="1206" actId="207"/>
          <ac:spMkLst>
            <pc:docMk/>
            <pc:sldMk cId="2772959450" sldId="300"/>
            <ac:spMk id="7" creationId="{C17F916C-6AC8-41F8-8F46-A69A359EE6A4}"/>
          </ac:spMkLst>
        </pc:spChg>
      </pc:sldChg>
      <pc:sldChg chg="modSp mod">
        <pc:chgData name="Julia Watts" userId="86fc1eda-f4e6-4ed4-a48b-a43e2268c7e1" providerId="ADAL" clId="{6CC71FEA-F847-4C57-A204-BC138E007C54}" dt="2022-10-18T04:28:21.118" v="1659"/>
        <pc:sldMkLst>
          <pc:docMk/>
          <pc:sldMk cId="737396426" sldId="301"/>
        </pc:sldMkLst>
        <pc:spChg chg="mod">
          <ac:chgData name="Julia Watts" userId="86fc1eda-f4e6-4ed4-a48b-a43e2268c7e1" providerId="ADAL" clId="{6CC71FEA-F847-4C57-A204-BC138E007C54}" dt="2022-10-18T04:28:21.118" v="1659"/>
          <ac:spMkLst>
            <pc:docMk/>
            <pc:sldMk cId="737396426" sldId="301"/>
            <ac:spMk id="7" creationId="{D77C41C8-A354-483D-A1D6-756CB86194DA}"/>
          </ac:spMkLst>
        </pc:spChg>
      </pc:sldChg>
      <pc:sldChg chg="addSp delSp modSp mod">
        <pc:chgData name="Julia Watts" userId="86fc1eda-f4e6-4ed4-a48b-a43e2268c7e1" providerId="ADAL" clId="{6CC71FEA-F847-4C57-A204-BC138E007C54}" dt="2022-10-18T04:27:39.510" v="1653" actId="207"/>
        <pc:sldMkLst>
          <pc:docMk/>
          <pc:sldMk cId="542962669" sldId="305"/>
        </pc:sldMkLst>
        <pc:spChg chg="mod">
          <ac:chgData name="Julia Watts" userId="86fc1eda-f4e6-4ed4-a48b-a43e2268c7e1" providerId="ADAL" clId="{6CC71FEA-F847-4C57-A204-BC138E007C54}" dt="2022-10-18T04:27:39.510" v="1653" actId="207"/>
          <ac:spMkLst>
            <pc:docMk/>
            <pc:sldMk cId="542962669" sldId="305"/>
            <ac:spMk id="3" creationId="{15C8F8CC-FB9E-4897-8423-2311EFC1084E}"/>
          </ac:spMkLst>
        </pc:spChg>
        <pc:spChg chg="mod">
          <ac:chgData name="Julia Watts" userId="86fc1eda-f4e6-4ed4-a48b-a43e2268c7e1" providerId="ADAL" clId="{6CC71FEA-F847-4C57-A204-BC138E007C54}" dt="2022-10-18T03:07:57.528" v="1207" actId="207"/>
          <ac:spMkLst>
            <pc:docMk/>
            <pc:sldMk cId="542962669" sldId="305"/>
            <ac:spMk id="4" creationId="{00000000-0000-0000-0000-000000000000}"/>
          </ac:spMkLst>
        </pc:spChg>
        <pc:picChg chg="add del">
          <ac:chgData name="Julia Watts" userId="86fc1eda-f4e6-4ed4-a48b-a43e2268c7e1" providerId="ADAL" clId="{6CC71FEA-F847-4C57-A204-BC138E007C54}" dt="2022-10-18T04:27:23.385" v="1648" actId="22"/>
          <ac:picMkLst>
            <pc:docMk/>
            <pc:sldMk cId="542962669" sldId="305"/>
            <ac:picMk id="5" creationId="{5C7B9A35-74E8-8C76-1E33-62E03BCCD0C1}"/>
          </ac:picMkLst>
        </pc:picChg>
        <pc:picChg chg="mod">
          <ac:chgData name="Julia Watts" userId="86fc1eda-f4e6-4ed4-a48b-a43e2268c7e1" providerId="ADAL" clId="{6CC71FEA-F847-4C57-A204-BC138E007C54}" dt="2022-10-18T04:27:30.584" v="1651" actId="1076"/>
          <ac:picMkLst>
            <pc:docMk/>
            <pc:sldMk cId="542962669" sldId="305"/>
            <ac:picMk id="7" creationId="{90B2CA3B-1935-B074-226C-FDC45E94E35D}"/>
          </ac:picMkLst>
        </pc:picChg>
      </pc:sldChg>
      <pc:sldChg chg="modSp mod">
        <pc:chgData name="Julia Watts" userId="86fc1eda-f4e6-4ed4-a48b-a43e2268c7e1" providerId="ADAL" clId="{6CC71FEA-F847-4C57-A204-BC138E007C54}" dt="2022-10-18T03:16:32.630" v="1288" actId="207"/>
        <pc:sldMkLst>
          <pc:docMk/>
          <pc:sldMk cId="2866753935" sldId="311"/>
        </pc:sldMkLst>
        <pc:spChg chg="mod">
          <ac:chgData name="Julia Watts" userId="86fc1eda-f4e6-4ed4-a48b-a43e2268c7e1" providerId="ADAL" clId="{6CC71FEA-F847-4C57-A204-BC138E007C54}" dt="2022-10-18T03:12:51.966" v="1257" actId="207"/>
          <ac:spMkLst>
            <pc:docMk/>
            <pc:sldMk cId="2866753935" sldId="311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6:32.630" v="1288" actId="207"/>
          <ac:spMkLst>
            <pc:docMk/>
            <pc:sldMk cId="2866753935" sldId="311"/>
            <ac:spMk id="10" creationId="{366A7540-110C-409A-9935-B5D838722831}"/>
          </ac:spMkLst>
        </pc:spChg>
        <pc:spChg chg="mod">
          <ac:chgData name="Julia Watts" userId="86fc1eda-f4e6-4ed4-a48b-a43e2268c7e1" providerId="ADAL" clId="{6CC71FEA-F847-4C57-A204-BC138E007C54}" dt="2022-10-18T03:13:04.842" v="1258" actId="207"/>
          <ac:spMkLst>
            <pc:docMk/>
            <pc:sldMk cId="2866753935" sldId="311"/>
            <ac:spMk id="11" creationId="{529A2E69-0185-400B-BA55-5B1A60E666CE}"/>
          </ac:spMkLst>
        </pc:spChg>
        <pc:picChg chg="mod">
          <ac:chgData name="Julia Watts" userId="86fc1eda-f4e6-4ed4-a48b-a43e2268c7e1" providerId="ADAL" clId="{6CC71FEA-F847-4C57-A204-BC138E007C54}" dt="2022-10-18T03:13:12.100" v="1260" actId="692"/>
          <ac:picMkLst>
            <pc:docMk/>
            <pc:sldMk cId="2866753935" sldId="311"/>
            <ac:picMk id="13" creationId="{F5014FEB-C62F-D588-447A-F9086B3FA3D3}"/>
          </ac:picMkLst>
        </pc:picChg>
      </pc:sldChg>
      <pc:sldChg chg="addSp modSp mod">
        <pc:chgData name="Julia Watts" userId="86fc1eda-f4e6-4ed4-a48b-a43e2268c7e1" providerId="ADAL" clId="{6CC71FEA-F847-4C57-A204-BC138E007C54}" dt="2022-10-18T03:16:40.922" v="1289" actId="207"/>
        <pc:sldMkLst>
          <pc:docMk/>
          <pc:sldMk cId="2215414555" sldId="315"/>
        </pc:sldMkLst>
        <pc:spChg chg="add mod ord">
          <ac:chgData name="Julia Watts" userId="86fc1eda-f4e6-4ed4-a48b-a43e2268c7e1" providerId="ADAL" clId="{6CC71FEA-F847-4C57-A204-BC138E007C54}" dt="2022-10-18T03:12:22.957" v="1252" actId="14100"/>
          <ac:spMkLst>
            <pc:docMk/>
            <pc:sldMk cId="2215414555" sldId="315"/>
            <ac:spMk id="2" creationId="{ACA1B592-7B32-058D-4AF0-1F28EEA805E2}"/>
          </ac:spMkLst>
        </pc:spChg>
        <pc:spChg chg="mod">
          <ac:chgData name="Julia Watts" userId="86fc1eda-f4e6-4ed4-a48b-a43e2268c7e1" providerId="ADAL" clId="{6CC71FEA-F847-4C57-A204-BC138E007C54}" dt="2022-10-18T03:12:36.259" v="1254" actId="207"/>
          <ac:spMkLst>
            <pc:docMk/>
            <pc:sldMk cId="2215414555" sldId="315"/>
            <ac:spMk id="3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2:06.180" v="1249" actId="207"/>
          <ac:spMkLst>
            <pc:docMk/>
            <pc:sldMk cId="2215414555" sldId="315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6:40.922" v="1289" actId="207"/>
          <ac:spMkLst>
            <pc:docMk/>
            <pc:sldMk cId="2215414555" sldId="315"/>
            <ac:spMk id="7" creationId="{6F0ECB2F-21BB-4249-8AB3-54C51E7B78C3}"/>
          </ac:spMkLst>
        </pc:spChg>
      </pc:sldChg>
      <pc:sldChg chg="addSp modSp mod">
        <pc:chgData name="Julia Watts" userId="86fc1eda-f4e6-4ed4-a48b-a43e2268c7e1" providerId="ADAL" clId="{6CC71FEA-F847-4C57-A204-BC138E007C54}" dt="2022-10-18T04:43:50.121" v="1661" actId="14100"/>
        <pc:sldMkLst>
          <pc:docMk/>
          <pc:sldMk cId="3344161022" sldId="322"/>
        </pc:sldMkLst>
        <pc:spChg chg="add mod ord">
          <ac:chgData name="Julia Watts" userId="86fc1eda-f4e6-4ed4-a48b-a43e2268c7e1" providerId="ADAL" clId="{6CC71FEA-F847-4C57-A204-BC138E007C54}" dt="2022-10-18T03:22:28.463" v="1316" actId="167"/>
          <ac:spMkLst>
            <pc:docMk/>
            <pc:sldMk cId="3344161022" sldId="322"/>
            <ac:spMk id="3" creationId="{68C995EA-C654-BBF5-7495-E0EE653D23A8}"/>
          </ac:spMkLst>
        </pc:spChg>
        <pc:spChg chg="mod">
          <ac:chgData name="Julia Watts" userId="86fc1eda-f4e6-4ed4-a48b-a43e2268c7e1" providerId="ADAL" clId="{6CC71FEA-F847-4C57-A204-BC138E007C54}" dt="2022-10-18T03:22:42.636" v="1318" actId="207"/>
          <ac:spMkLst>
            <pc:docMk/>
            <pc:sldMk cId="3344161022" sldId="322"/>
            <ac:spMk id="8" creationId="{EC200A3C-B746-4FA5-8100-EB6B715A9ADF}"/>
          </ac:spMkLst>
        </pc:spChg>
        <pc:spChg chg="mod">
          <ac:chgData name="Julia Watts" userId="86fc1eda-f4e6-4ed4-a48b-a43e2268c7e1" providerId="ADAL" clId="{6CC71FEA-F847-4C57-A204-BC138E007C54}" dt="2022-10-18T03:23:03.693" v="1320" actId="692"/>
          <ac:spMkLst>
            <pc:docMk/>
            <pc:sldMk cId="3344161022" sldId="322"/>
            <ac:spMk id="25" creationId="{286780D9-CE70-4358-8862-C809CB850FDA}"/>
          </ac:spMkLst>
        </pc:spChg>
        <pc:spChg chg="mod">
          <ac:chgData name="Julia Watts" userId="86fc1eda-f4e6-4ed4-a48b-a43e2268c7e1" providerId="ADAL" clId="{6CC71FEA-F847-4C57-A204-BC138E007C54}" dt="2022-10-18T03:22:32.762" v="1317" actId="207"/>
          <ac:spMkLst>
            <pc:docMk/>
            <pc:sldMk cId="3344161022" sldId="322"/>
            <ac:spMk id="27" creationId="{00000000-0000-0000-0000-000000000000}"/>
          </ac:spMkLst>
        </pc:spChg>
        <pc:picChg chg="mod">
          <ac:chgData name="Julia Watts" userId="86fc1eda-f4e6-4ed4-a48b-a43e2268c7e1" providerId="ADAL" clId="{6CC71FEA-F847-4C57-A204-BC138E007C54}" dt="2022-10-18T04:43:50.121" v="1661" actId="14100"/>
          <ac:picMkLst>
            <pc:docMk/>
            <pc:sldMk cId="3344161022" sldId="322"/>
            <ac:picMk id="2" creationId="{4A803024-C4AE-405D-801D-F8CFB43636F8}"/>
          </ac:picMkLst>
        </pc:picChg>
      </pc:sldChg>
      <pc:sldChg chg="modSp mod setBg">
        <pc:chgData name="Julia Watts" userId="86fc1eda-f4e6-4ed4-a48b-a43e2268c7e1" providerId="ADAL" clId="{6CC71FEA-F847-4C57-A204-BC138E007C54}" dt="2022-10-18T03:07:04.355" v="1203" actId="692"/>
        <pc:sldMkLst>
          <pc:docMk/>
          <pc:sldMk cId="948325195" sldId="323"/>
        </pc:sldMkLst>
        <pc:spChg chg="mod">
          <ac:chgData name="Julia Watts" userId="86fc1eda-f4e6-4ed4-a48b-a43e2268c7e1" providerId="ADAL" clId="{6CC71FEA-F847-4C57-A204-BC138E007C54}" dt="2022-10-18T03:07:04.355" v="1203" actId="692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6CC71FEA-F847-4C57-A204-BC138E007C54}" dt="2022-10-18T03:06:50.006" v="1200" actId="207"/>
          <ac:spMkLst>
            <pc:docMk/>
            <pc:sldMk cId="948325195" sldId="323"/>
            <ac:spMk id="11" creationId="{BDF172DA-0546-4C17-9EC8-DAA81101DE69}"/>
          </ac:spMkLst>
        </pc:spChg>
      </pc:sldChg>
      <pc:sldChg chg="modSp mod">
        <pc:chgData name="Julia Watts" userId="86fc1eda-f4e6-4ed4-a48b-a43e2268c7e1" providerId="ADAL" clId="{6CC71FEA-F847-4C57-A204-BC138E007C54}" dt="2022-10-18T03:40:06.526" v="1469" actId="208"/>
        <pc:sldMkLst>
          <pc:docMk/>
          <pc:sldMk cId="328389510" sldId="329"/>
        </pc:sldMkLst>
        <pc:spChg chg="mod">
          <ac:chgData name="Julia Watts" userId="86fc1eda-f4e6-4ed4-a48b-a43e2268c7e1" providerId="ADAL" clId="{6CC71FEA-F847-4C57-A204-BC138E007C54}" dt="2022-10-18T03:28:35.314" v="1434" actId="1076"/>
          <ac:spMkLst>
            <pc:docMk/>
            <pc:sldMk cId="328389510" sldId="329"/>
            <ac:spMk id="6" creationId="{68432409-01C8-4D86-AF74-5C991354163D}"/>
          </ac:spMkLst>
        </pc:spChg>
        <pc:spChg chg="mod">
          <ac:chgData name="Julia Watts" userId="86fc1eda-f4e6-4ed4-a48b-a43e2268c7e1" providerId="ADAL" clId="{6CC71FEA-F847-4C57-A204-BC138E007C54}" dt="2022-10-18T03:39:48.801" v="1467" actId="207"/>
          <ac:spMkLst>
            <pc:docMk/>
            <pc:sldMk cId="328389510" sldId="329"/>
            <ac:spMk id="10" creationId="{5DA93BD3-2C1D-4AA4-AFE4-69ABDB4D50F1}"/>
          </ac:spMkLst>
        </pc:spChg>
        <pc:spChg chg="mod">
          <ac:chgData name="Julia Watts" userId="86fc1eda-f4e6-4ed4-a48b-a43e2268c7e1" providerId="ADAL" clId="{6CC71FEA-F847-4C57-A204-BC138E007C54}" dt="2022-10-18T03:40:06.526" v="1469" actId="208"/>
          <ac:spMkLst>
            <pc:docMk/>
            <pc:sldMk cId="328389510" sldId="329"/>
            <ac:spMk id="25" creationId="{286780D9-CE70-4358-8862-C809CB850FDA}"/>
          </ac:spMkLst>
        </pc:spChg>
        <pc:spChg chg="mod">
          <ac:chgData name="Julia Watts" userId="86fc1eda-f4e6-4ed4-a48b-a43e2268c7e1" providerId="ADAL" clId="{6CC71FEA-F847-4C57-A204-BC138E007C54}" dt="2022-10-18T03:39:39.069" v="1464" actId="207"/>
          <ac:spMkLst>
            <pc:docMk/>
            <pc:sldMk cId="328389510" sldId="329"/>
            <ac:spMk id="27" creationId="{00000000-0000-0000-0000-000000000000}"/>
          </ac:spMkLst>
        </pc:spChg>
        <pc:picChg chg="mod">
          <ac:chgData name="Julia Watts" userId="86fc1eda-f4e6-4ed4-a48b-a43e2268c7e1" providerId="ADAL" clId="{6CC71FEA-F847-4C57-A204-BC138E007C54}" dt="2022-10-18T03:28:49.152" v="1435" actId="692"/>
          <ac:picMkLst>
            <pc:docMk/>
            <pc:sldMk cId="328389510" sldId="329"/>
            <ac:picMk id="7" creationId="{FAE7F591-E2A6-41E6-A092-16CBEDC54502}"/>
          </ac:picMkLst>
        </pc:picChg>
      </pc:sldChg>
      <pc:sldChg chg="delSp modSp del mod">
        <pc:chgData name="Julia Watts" userId="86fc1eda-f4e6-4ed4-a48b-a43e2268c7e1" providerId="ADAL" clId="{6CC71FEA-F847-4C57-A204-BC138E007C54}" dt="2022-10-18T03:20:38.189" v="1307" actId="2696"/>
        <pc:sldMkLst>
          <pc:docMk/>
          <pc:sldMk cId="4111841414" sldId="330"/>
        </pc:sldMkLst>
        <pc:picChg chg="del mod">
          <ac:chgData name="Julia Watts" userId="86fc1eda-f4e6-4ed4-a48b-a43e2268c7e1" providerId="ADAL" clId="{6CC71FEA-F847-4C57-A204-BC138E007C54}" dt="2022-10-18T03:06:19.966" v="1195" actId="478"/>
          <ac:picMkLst>
            <pc:docMk/>
            <pc:sldMk cId="4111841414" sldId="330"/>
            <ac:picMk id="2" creationId="{00000000-0000-0000-0000-000000000000}"/>
          </ac:picMkLst>
        </pc:picChg>
      </pc:sldChg>
      <pc:sldChg chg="addSp modSp mod">
        <pc:chgData name="Julia Watts" userId="86fc1eda-f4e6-4ed4-a48b-a43e2268c7e1" providerId="ADAL" clId="{6CC71FEA-F847-4C57-A204-BC138E007C54}" dt="2022-10-18T03:15:43.671" v="1283" actId="692"/>
        <pc:sldMkLst>
          <pc:docMk/>
          <pc:sldMk cId="1358693068" sldId="331"/>
        </pc:sldMkLst>
        <pc:spChg chg="mod">
          <ac:chgData name="Julia Watts" userId="86fc1eda-f4e6-4ed4-a48b-a43e2268c7e1" providerId="ADAL" clId="{6CC71FEA-F847-4C57-A204-BC138E007C54}" dt="2022-10-18T03:15:15.693" v="1278" actId="404"/>
          <ac:spMkLst>
            <pc:docMk/>
            <pc:sldMk cId="1358693068" sldId="331"/>
            <ac:spMk id="2" creationId="{7A46EBFB-2CB8-4E07-9A4A-6ADB14ED76CA}"/>
          </ac:spMkLst>
        </pc:spChg>
        <pc:spChg chg="mod">
          <ac:chgData name="Julia Watts" userId="86fc1eda-f4e6-4ed4-a48b-a43e2268c7e1" providerId="ADAL" clId="{6CC71FEA-F847-4C57-A204-BC138E007C54}" dt="2022-10-18T03:14:34.920" v="1271" actId="207"/>
          <ac:spMkLst>
            <pc:docMk/>
            <pc:sldMk cId="1358693068" sldId="331"/>
            <ac:spMk id="3" creationId="{007B9EC9-6D6C-41EA-A8F8-3EE58E6CF845}"/>
          </ac:spMkLst>
        </pc:spChg>
        <pc:spChg chg="mod ord">
          <ac:chgData name="Julia Watts" userId="86fc1eda-f4e6-4ed4-a48b-a43e2268c7e1" providerId="ADAL" clId="{6CC71FEA-F847-4C57-A204-BC138E007C54}" dt="2022-10-18T03:14:47.654" v="1272" actId="167"/>
          <ac:spMkLst>
            <pc:docMk/>
            <pc:sldMk cId="1358693068" sldId="331"/>
            <ac:spMk id="4" creationId="{6B464A30-8A9E-E609-DABE-BE45DEC83D03}"/>
          </ac:spMkLst>
        </pc:spChg>
        <pc:spChg chg="add mod ord">
          <ac:chgData name="Julia Watts" userId="86fc1eda-f4e6-4ed4-a48b-a43e2268c7e1" providerId="ADAL" clId="{6CC71FEA-F847-4C57-A204-BC138E007C54}" dt="2022-10-18T03:14:19.636" v="1268" actId="167"/>
          <ac:spMkLst>
            <pc:docMk/>
            <pc:sldMk cId="1358693068" sldId="331"/>
            <ac:spMk id="5" creationId="{3E9498A7-6688-AF98-FBEA-77768C47FAB8}"/>
          </ac:spMkLst>
        </pc:spChg>
        <pc:picChg chg="mod">
          <ac:chgData name="Julia Watts" userId="86fc1eda-f4e6-4ed4-a48b-a43e2268c7e1" providerId="ADAL" clId="{6CC71FEA-F847-4C57-A204-BC138E007C54}" dt="2022-10-18T03:15:43.671" v="1283" actId="692"/>
          <ac:picMkLst>
            <pc:docMk/>
            <pc:sldMk cId="1358693068" sldId="331"/>
            <ac:picMk id="6" creationId="{0F5A05AB-E916-F043-D90E-1A0CD157BAF4}"/>
          </ac:picMkLst>
        </pc:picChg>
      </pc:sldChg>
      <pc:sldChg chg="addSp modSp mod">
        <pc:chgData name="Julia Watts" userId="86fc1eda-f4e6-4ed4-a48b-a43e2268c7e1" providerId="ADAL" clId="{6CC71FEA-F847-4C57-A204-BC138E007C54}" dt="2022-10-18T03:27:14.264" v="1357" actId="692"/>
        <pc:sldMkLst>
          <pc:docMk/>
          <pc:sldMk cId="735155355" sldId="332"/>
        </pc:sldMkLst>
        <pc:spChg chg="add mod ord">
          <ac:chgData name="Julia Watts" userId="86fc1eda-f4e6-4ed4-a48b-a43e2268c7e1" providerId="ADAL" clId="{6CC71FEA-F847-4C57-A204-BC138E007C54}" dt="2022-10-18T03:26:39.649" v="1350" actId="1076"/>
          <ac:spMkLst>
            <pc:docMk/>
            <pc:sldMk cId="735155355" sldId="332"/>
            <ac:spMk id="2" creationId="{A4485411-A50C-BA2D-FD57-C61AB3BEF67C}"/>
          </ac:spMkLst>
        </pc:spChg>
        <pc:spChg chg="mod">
          <ac:chgData name="Julia Watts" userId="86fc1eda-f4e6-4ed4-a48b-a43e2268c7e1" providerId="ADAL" clId="{6CC71FEA-F847-4C57-A204-BC138E007C54}" dt="2022-10-18T03:27:09.155" v="1356" actId="207"/>
          <ac:spMkLst>
            <pc:docMk/>
            <pc:sldMk cId="735155355" sldId="332"/>
            <ac:spMk id="4" creationId="{B27A7B6F-5105-16A5-4DB6-51FE61383365}"/>
          </ac:spMkLst>
        </pc:spChg>
        <pc:spChg chg="add mod">
          <ac:chgData name="Julia Watts" userId="86fc1eda-f4e6-4ed4-a48b-a43e2268c7e1" providerId="ADAL" clId="{6CC71FEA-F847-4C57-A204-BC138E007C54}" dt="2022-10-18T03:26:36.083" v="1349" actId="1076"/>
          <ac:spMkLst>
            <pc:docMk/>
            <pc:sldMk cId="735155355" sldId="332"/>
            <ac:spMk id="6" creationId="{FA1AEC86-C912-2A4E-A0EA-77F80AA6AB13}"/>
          </ac:spMkLst>
        </pc:spChg>
        <pc:spChg chg="mod ord">
          <ac:chgData name="Julia Watts" userId="86fc1eda-f4e6-4ed4-a48b-a43e2268c7e1" providerId="ADAL" clId="{6CC71FEA-F847-4C57-A204-BC138E007C54}" dt="2022-10-18T03:26:44.760" v="1352" actId="14100"/>
          <ac:spMkLst>
            <pc:docMk/>
            <pc:sldMk cId="735155355" sldId="332"/>
            <ac:spMk id="8" creationId="{40FF3319-4D96-7AEB-B3DE-AF5F180837D4}"/>
          </ac:spMkLst>
        </pc:spChg>
        <pc:picChg chg="mod">
          <ac:chgData name="Julia Watts" userId="86fc1eda-f4e6-4ed4-a48b-a43e2268c7e1" providerId="ADAL" clId="{6CC71FEA-F847-4C57-A204-BC138E007C54}" dt="2022-10-18T03:27:14.264" v="1357" actId="692"/>
          <ac:picMkLst>
            <pc:docMk/>
            <pc:sldMk cId="735155355" sldId="332"/>
            <ac:picMk id="3" creationId="{82E16480-0D88-C445-45FD-678CDA148E00}"/>
          </ac:picMkLst>
        </pc:picChg>
      </pc:sldChg>
      <pc:sldChg chg="modSp mod">
        <pc:chgData name="Julia Watts" userId="86fc1eda-f4e6-4ed4-a48b-a43e2268c7e1" providerId="ADAL" clId="{6CC71FEA-F847-4C57-A204-BC138E007C54}" dt="2022-10-18T03:15:50.361" v="1284" actId="692"/>
        <pc:sldMkLst>
          <pc:docMk/>
          <pc:sldMk cId="1954421955" sldId="333"/>
        </pc:sldMkLst>
        <pc:spChg chg="mod">
          <ac:chgData name="Julia Watts" userId="86fc1eda-f4e6-4ed4-a48b-a43e2268c7e1" providerId="ADAL" clId="{6CC71FEA-F847-4C57-A204-BC138E007C54}" dt="2022-10-18T03:13:34.146" v="1262" actId="207"/>
          <ac:spMkLst>
            <pc:docMk/>
            <pc:sldMk cId="1954421955" sldId="333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3:39.968" v="1263" actId="207"/>
          <ac:spMkLst>
            <pc:docMk/>
            <pc:sldMk cId="1954421955" sldId="333"/>
            <ac:spMk id="10" creationId="{366A7540-110C-409A-9935-B5D838722831}"/>
          </ac:spMkLst>
        </pc:spChg>
        <pc:spChg chg="mod">
          <ac:chgData name="Julia Watts" userId="86fc1eda-f4e6-4ed4-a48b-a43e2268c7e1" providerId="ADAL" clId="{6CC71FEA-F847-4C57-A204-BC138E007C54}" dt="2022-10-18T03:13:30.096" v="1261" actId="207"/>
          <ac:spMkLst>
            <pc:docMk/>
            <pc:sldMk cId="1954421955" sldId="333"/>
            <ac:spMk id="11" creationId="{529A2E69-0185-400B-BA55-5B1A60E666CE}"/>
          </ac:spMkLst>
        </pc:spChg>
        <pc:picChg chg="mod">
          <ac:chgData name="Julia Watts" userId="86fc1eda-f4e6-4ed4-a48b-a43e2268c7e1" providerId="ADAL" clId="{6CC71FEA-F847-4C57-A204-BC138E007C54}" dt="2022-10-18T03:15:50.361" v="1284" actId="692"/>
          <ac:picMkLst>
            <pc:docMk/>
            <pc:sldMk cId="1954421955" sldId="333"/>
            <ac:picMk id="8" creationId="{7530B3CA-B931-9EC8-2DF2-007D161BFE85}"/>
          </ac:picMkLst>
        </pc:picChg>
      </pc:sldChg>
      <pc:sldChg chg="modSp mod">
        <pc:chgData name="Julia Watts" userId="86fc1eda-f4e6-4ed4-a48b-a43e2268c7e1" providerId="ADAL" clId="{6CC71FEA-F847-4C57-A204-BC138E007C54}" dt="2022-10-18T03:16:26.859" v="1287" actId="207"/>
        <pc:sldMkLst>
          <pc:docMk/>
          <pc:sldMk cId="145415942" sldId="336"/>
        </pc:sldMkLst>
        <pc:spChg chg="mod">
          <ac:chgData name="Julia Watts" userId="86fc1eda-f4e6-4ed4-a48b-a43e2268c7e1" providerId="ADAL" clId="{6CC71FEA-F847-4C57-A204-BC138E007C54}" dt="2022-10-18T03:14:06.242" v="1265" actId="207"/>
          <ac:spMkLst>
            <pc:docMk/>
            <pc:sldMk cId="145415942" sldId="336"/>
            <ac:spMk id="5" creationId="{00000000-0000-0000-0000-000000000000}"/>
          </ac:spMkLst>
        </pc:spChg>
        <pc:spChg chg="mod">
          <ac:chgData name="Julia Watts" userId="86fc1eda-f4e6-4ed4-a48b-a43e2268c7e1" providerId="ADAL" clId="{6CC71FEA-F847-4C57-A204-BC138E007C54}" dt="2022-10-18T03:16:26.859" v="1287" actId="207"/>
          <ac:spMkLst>
            <pc:docMk/>
            <pc:sldMk cId="145415942" sldId="336"/>
            <ac:spMk id="10" creationId="{366A7540-110C-409A-9935-B5D838722831}"/>
          </ac:spMkLst>
        </pc:spChg>
        <pc:spChg chg="mod ord">
          <ac:chgData name="Julia Watts" userId="86fc1eda-f4e6-4ed4-a48b-a43e2268c7e1" providerId="ADAL" clId="{6CC71FEA-F847-4C57-A204-BC138E007C54}" dt="2022-10-18T03:16:21.905" v="1286" actId="167"/>
          <ac:spMkLst>
            <pc:docMk/>
            <pc:sldMk cId="145415942" sldId="336"/>
            <ac:spMk id="11" creationId="{529A2E69-0185-400B-BA55-5B1A60E666CE}"/>
          </ac:spMkLst>
        </pc:spChg>
        <pc:spChg chg="mod">
          <ac:chgData name="Julia Watts" userId="86fc1eda-f4e6-4ed4-a48b-a43e2268c7e1" providerId="ADAL" clId="{6CC71FEA-F847-4C57-A204-BC138E007C54}" dt="2022-10-18T03:15:33.070" v="1281" actId="207"/>
          <ac:spMkLst>
            <pc:docMk/>
            <pc:sldMk cId="145415942" sldId="336"/>
            <ac:spMk id="14" creationId="{21E3ABD0-8C9E-0118-BBAC-87D7D5F772DF}"/>
          </ac:spMkLst>
        </pc:spChg>
        <pc:picChg chg="mod">
          <ac:chgData name="Julia Watts" userId="86fc1eda-f4e6-4ed4-a48b-a43e2268c7e1" providerId="ADAL" clId="{6CC71FEA-F847-4C57-A204-BC138E007C54}" dt="2022-10-18T03:15:36.731" v="1282" actId="692"/>
          <ac:picMkLst>
            <pc:docMk/>
            <pc:sldMk cId="145415942" sldId="336"/>
            <ac:picMk id="4" creationId="{EA268800-6172-0A7C-FFEC-305337B2FB3C}"/>
          </ac:picMkLst>
        </pc:picChg>
      </pc:sldChg>
      <pc:sldChg chg="addSp delSp modSp mod">
        <pc:chgData name="Julia Watts" userId="86fc1eda-f4e6-4ed4-a48b-a43e2268c7e1" providerId="ADAL" clId="{6CC71FEA-F847-4C57-A204-BC138E007C54}" dt="2022-10-18T03:20:14.636" v="1306" actId="207"/>
        <pc:sldMkLst>
          <pc:docMk/>
          <pc:sldMk cId="2992864909" sldId="337"/>
        </pc:sldMkLst>
        <pc:spChg chg="mod">
          <ac:chgData name="Julia Watts" userId="86fc1eda-f4e6-4ed4-a48b-a43e2268c7e1" providerId="ADAL" clId="{6CC71FEA-F847-4C57-A204-BC138E007C54}" dt="2022-10-18T03:08:46.745" v="1218" actId="207"/>
          <ac:spMkLst>
            <pc:docMk/>
            <pc:sldMk cId="2992864909" sldId="337"/>
            <ac:spMk id="4" creationId="{28740703-8087-43AF-B2A8-ACFDCB7758ED}"/>
          </ac:spMkLst>
        </pc:spChg>
        <pc:spChg chg="add mod ord">
          <ac:chgData name="Julia Watts" userId="86fc1eda-f4e6-4ed4-a48b-a43e2268c7e1" providerId="ADAL" clId="{6CC71FEA-F847-4C57-A204-BC138E007C54}" dt="2022-10-18T03:19:02.241" v="1299" actId="1076"/>
          <ac:spMkLst>
            <pc:docMk/>
            <pc:sldMk cId="2992864909" sldId="337"/>
            <ac:spMk id="5" creationId="{DB1D30F4-A315-6DFF-CE01-25517E5FD64D}"/>
          </ac:spMkLst>
        </pc:spChg>
        <pc:spChg chg="add mod ord">
          <ac:chgData name="Julia Watts" userId="86fc1eda-f4e6-4ed4-a48b-a43e2268c7e1" providerId="ADAL" clId="{6CC71FEA-F847-4C57-A204-BC138E007C54}" dt="2022-10-18T03:20:08.700" v="1305" actId="1076"/>
          <ac:spMkLst>
            <pc:docMk/>
            <pc:sldMk cId="2992864909" sldId="337"/>
            <ac:spMk id="7" creationId="{85302673-3809-B4B4-B7AD-4463364E11FE}"/>
          </ac:spMkLst>
        </pc:spChg>
        <pc:spChg chg="mod">
          <ac:chgData name="Julia Watts" userId="86fc1eda-f4e6-4ed4-a48b-a43e2268c7e1" providerId="ADAL" clId="{6CC71FEA-F847-4C57-A204-BC138E007C54}" dt="2022-10-18T03:20:14.636" v="1306" actId="207"/>
          <ac:spMkLst>
            <pc:docMk/>
            <pc:sldMk cId="2992864909" sldId="337"/>
            <ac:spMk id="9" creationId="{4B20F6B5-18DA-49CC-B36B-CE39D6BAA2AC}"/>
          </ac:spMkLst>
        </pc:spChg>
        <pc:picChg chg="del">
          <ac:chgData name="Julia Watts" userId="86fc1eda-f4e6-4ed4-a48b-a43e2268c7e1" providerId="ADAL" clId="{6CC71FEA-F847-4C57-A204-BC138E007C54}" dt="2022-10-18T03:08:13.422" v="1209" actId="478"/>
          <ac:picMkLst>
            <pc:docMk/>
            <pc:sldMk cId="2992864909" sldId="337"/>
            <ac:picMk id="2" creationId="{00000000-0000-0000-0000-000000000000}"/>
          </ac:picMkLst>
        </pc:picChg>
        <pc:picChg chg="del mod">
          <ac:chgData name="Julia Watts" userId="86fc1eda-f4e6-4ed4-a48b-a43e2268c7e1" providerId="ADAL" clId="{6CC71FEA-F847-4C57-A204-BC138E007C54}" dt="2022-10-18T03:18:46.051" v="1294" actId="478"/>
          <ac:picMkLst>
            <pc:docMk/>
            <pc:sldMk cId="2992864909" sldId="337"/>
            <ac:picMk id="3" creationId="{86A32B59-54B1-D2DB-ED43-61366B96DDEB}"/>
          </ac:picMkLst>
        </pc:picChg>
        <pc:picChg chg="add mod">
          <ac:chgData name="Julia Watts" userId="86fc1eda-f4e6-4ed4-a48b-a43e2268c7e1" providerId="ADAL" clId="{6CC71FEA-F847-4C57-A204-BC138E007C54}" dt="2022-10-18T03:19:32.402" v="1302" actId="692"/>
          <ac:picMkLst>
            <pc:docMk/>
            <pc:sldMk cId="2992864909" sldId="337"/>
            <ac:picMk id="6" creationId="{0CE0F274-7172-F853-23CE-785042679ED7}"/>
          </ac:picMkLst>
        </pc:picChg>
      </pc:sldChg>
      <pc:sldMasterChg chg="setBg modSldLayout">
        <pc:chgData name="Julia Watts" userId="86fc1eda-f4e6-4ed4-a48b-a43e2268c7e1" providerId="ADAL" clId="{6CC71FEA-F847-4C57-A204-BC138E007C54}" dt="2022-10-18T02:59:50.970" v="1160"/>
        <pc:sldMasterMkLst>
          <pc:docMk/>
          <pc:sldMasterMk cId="0" sldId="2147483648"/>
        </pc:sldMasterMkLst>
        <pc:sldLayoutChg chg="setBg">
          <pc:chgData name="Julia Watts" userId="86fc1eda-f4e6-4ed4-a48b-a43e2268c7e1" providerId="ADAL" clId="{6CC71FEA-F847-4C57-A204-BC138E007C54}" dt="2022-10-18T02:59:50.970" v="1160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Julia Watts" userId="86fc1eda-f4e6-4ed4-a48b-a43e2268c7e1" providerId="ADAL" clId="{6CC71FEA-F847-4C57-A204-BC138E007C54}" dt="2022-10-18T02:59:50.970" v="1160"/>
          <pc:sldLayoutMkLst>
            <pc:docMk/>
            <pc:sldMasterMk cId="0" sldId="2147483648"/>
            <pc:sldLayoutMk cId="0" sldId="2147483662"/>
          </pc:sldLayoutMkLst>
        </pc:sldLayoutChg>
        <pc:sldLayoutChg chg="setBg">
          <pc:chgData name="Julia Watts" userId="86fc1eda-f4e6-4ed4-a48b-a43e2268c7e1" providerId="ADAL" clId="{6CC71FEA-F847-4C57-A204-BC138E007C54}" dt="2022-10-18T02:59:50.970" v="1160"/>
          <pc:sldLayoutMkLst>
            <pc:docMk/>
            <pc:sldMasterMk cId="0" sldId="2147483648"/>
            <pc:sldLayoutMk cId="0" sldId="2147483663"/>
          </pc:sldLayoutMkLst>
        </pc:sldLayoutChg>
        <pc:sldLayoutChg chg="setBg">
          <pc:chgData name="Julia Watts" userId="86fc1eda-f4e6-4ed4-a48b-a43e2268c7e1" providerId="ADAL" clId="{6CC71FEA-F847-4C57-A204-BC138E007C54}" dt="2022-10-18T02:59:50.970" v="1160"/>
          <pc:sldLayoutMkLst>
            <pc:docMk/>
            <pc:sldMasterMk cId="0" sldId="2147483648"/>
            <pc:sldLayoutMk cId="0" sldId="2147483664"/>
          </pc:sldLayoutMkLst>
        </pc:sldLayoutChg>
        <pc:sldLayoutChg chg="setBg">
          <pc:chgData name="Julia Watts" userId="86fc1eda-f4e6-4ed4-a48b-a43e2268c7e1" providerId="ADAL" clId="{6CC71FEA-F847-4C57-A204-BC138E007C54}" dt="2022-10-18T02:59:50.970" v="1160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Marcia Leiva" userId="ff035dde-3922-4179-94c4-3159477fa707" providerId="ADAL" clId="{A2149046-8D09-4137-A7C8-17B1E11BC95B}"/>
    <pc:docChg chg="undo custSel modSld replTag delTag modNotesMaster">
      <pc:chgData name="Marcia Leiva" userId="ff035dde-3922-4179-94c4-3159477fa707" providerId="ADAL" clId="{A2149046-8D09-4137-A7C8-17B1E11BC95B}" dt="2022-10-18T22:11:06.124" v="105" actId="478"/>
      <pc:docMkLst>
        <pc:docMk/>
      </pc:docMkLst>
      <pc:sldChg chg="replTag delTag">
        <pc:chgData name="Marcia Leiva" userId="ff035dde-3922-4179-94c4-3159477fa707" providerId="ADAL" clId="{A2149046-8D09-4137-A7C8-17B1E11BC95B}" dt="2022-10-18T22:08:57.722" v="23"/>
        <pc:sldMkLst>
          <pc:docMk/>
          <pc:sldMk cId="0" sldId="256"/>
        </pc:sldMkLst>
      </pc:sldChg>
      <pc:sldChg chg="replTag delTag">
        <pc:chgData name="Marcia Leiva" userId="ff035dde-3922-4179-94c4-3159477fa707" providerId="ADAL" clId="{A2149046-8D09-4137-A7C8-17B1E11BC95B}" dt="2022-10-18T22:09:18.251" v="26"/>
        <pc:sldMkLst>
          <pc:docMk/>
          <pc:sldMk cId="0" sldId="257"/>
        </pc:sldMkLst>
      </pc:sldChg>
      <pc:sldChg chg="replTag delTag">
        <pc:chgData name="Marcia Leiva" userId="ff035dde-3922-4179-94c4-3159477fa707" providerId="ADAL" clId="{A2149046-8D09-4137-A7C8-17B1E11BC95B}" dt="2022-10-18T22:08:37.595" v="9"/>
        <pc:sldMkLst>
          <pc:docMk/>
          <pc:sldMk cId="0" sldId="258"/>
        </pc:sldMkLst>
      </pc:sldChg>
      <pc:sldChg chg="replTag delTag">
        <pc:chgData name="Marcia Leiva" userId="ff035dde-3922-4179-94c4-3159477fa707" providerId="ADAL" clId="{A2149046-8D09-4137-A7C8-17B1E11BC95B}" dt="2022-10-18T22:08:38.134" v="11"/>
        <pc:sldMkLst>
          <pc:docMk/>
          <pc:sldMk cId="0" sldId="259"/>
        </pc:sldMkLst>
      </pc:sldChg>
      <pc:sldChg chg="replTag delTag">
        <pc:chgData name="Marcia Leiva" userId="ff035dde-3922-4179-94c4-3159477fa707" providerId="ADAL" clId="{A2149046-8D09-4137-A7C8-17B1E11BC95B}" dt="2022-10-18T22:08:38.970" v="15"/>
        <pc:sldMkLst>
          <pc:docMk/>
          <pc:sldMk cId="0" sldId="260"/>
        </pc:sldMkLst>
      </pc:sldChg>
      <pc:sldChg chg="delSp mod replTag delTag">
        <pc:chgData name="Marcia Leiva" userId="ff035dde-3922-4179-94c4-3159477fa707" providerId="ADAL" clId="{A2149046-8D09-4137-A7C8-17B1E11BC95B}" dt="2022-10-18T22:11:06.124" v="105" actId="478"/>
        <pc:sldMkLst>
          <pc:docMk/>
          <pc:sldMk cId="0" sldId="268"/>
        </pc:sldMkLst>
        <pc:spChg chg="del">
          <ac:chgData name="Marcia Leiva" userId="ff035dde-3922-4179-94c4-3159477fa707" providerId="ADAL" clId="{A2149046-8D09-4137-A7C8-17B1E11BC95B}" dt="2022-10-18T22:11:06.124" v="105" actId="478"/>
          <ac:spMkLst>
            <pc:docMk/>
            <pc:sldMk cId="0" sldId="268"/>
            <ac:spMk id="5" creationId="{00000000-0000-0000-0000-000000000000}"/>
          </ac:spMkLst>
        </pc:spChg>
      </pc:sldChg>
      <pc:sldChg chg="addSp delSp modSp mod replTag delTag">
        <pc:chgData name="Marcia Leiva" userId="ff035dde-3922-4179-94c4-3159477fa707" providerId="ADAL" clId="{A2149046-8D09-4137-A7C8-17B1E11BC95B}" dt="2022-10-18T22:10:47.543" v="85"/>
        <pc:sldMkLst>
          <pc:docMk/>
          <pc:sldMk cId="0" sldId="272"/>
        </pc:sldMkLst>
        <pc:spChg chg="mod">
          <ac:chgData name="Marcia Leiva" userId="ff035dde-3922-4179-94c4-3159477fa707" providerId="ADAL" clId="{A2149046-8D09-4137-A7C8-17B1E11BC95B}" dt="2022-10-18T22:10:23.098" v="68" actId="207"/>
          <ac:spMkLst>
            <pc:docMk/>
            <pc:sldMk cId="0" sldId="272"/>
            <ac:spMk id="4" creationId="{00000000-0000-0000-0000-000000000000}"/>
          </ac:spMkLst>
        </pc:spChg>
        <pc:spChg chg="mod">
          <ac:chgData name="Marcia Leiva" userId="ff035dde-3922-4179-94c4-3159477fa707" providerId="ADAL" clId="{A2149046-8D09-4137-A7C8-17B1E11BC95B}" dt="2022-10-18T22:10:17.104" v="67" actId="207"/>
          <ac:spMkLst>
            <pc:docMk/>
            <pc:sldMk cId="0" sldId="272"/>
            <ac:spMk id="5" creationId="{00000000-0000-0000-0000-000000000000}"/>
          </ac:spMkLst>
        </pc:spChg>
        <pc:spChg chg="add del mod">
          <ac:chgData name="Marcia Leiva" userId="ff035dde-3922-4179-94c4-3159477fa707" providerId="ADAL" clId="{A2149046-8D09-4137-A7C8-17B1E11BC95B}" dt="2022-10-18T22:09:59.641" v="53"/>
          <ac:spMkLst>
            <pc:docMk/>
            <pc:sldMk cId="0" sldId="272"/>
            <ac:spMk id="6" creationId="{C7AD1C48-CE05-EEF5-D4F2-A409D294D239}"/>
          </ac:spMkLst>
        </pc:spChg>
        <pc:spChg chg="add mod">
          <ac:chgData name="Marcia Leiva" userId="ff035dde-3922-4179-94c4-3159477fa707" providerId="ADAL" clId="{A2149046-8D09-4137-A7C8-17B1E11BC95B}" dt="2022-10-18T22:10:32.068" v="77"/>
          <ac:spMkLst>
            <pc:docMk/>
            <pc:sldMk cId="0" sldId="272"/>
            <ac:spMk id="9" creationId="{A639F142-551E-DC74-FE40-331F7E9B5C53}"/>
          </ac:spMkLst>
        </pc:spChg>
        <pc:grpChg chg="mod">
          <ac:chgData name="Marcia Leiva" userId="ff035dde-3922-4179-94c4-3159477fa707" providerId="ADAL" clId="{A2149046-8D09-4137-A7C8-17B1E11BC95B}" dt="2022-10-18T22:10:23.098" v="68" actId="207"/>
          <ac:grpSpMkLst>
            <pc:docMk/>
            <pc:sldMk cId="0" sldId="272"/>
            <ac:grpSpMk id="2" creationId="{00000000-0000-0000-0000-000000000000}"/>
          </ac:grpSpMkLst>
        </pc:grpChg>
        <pc:picChg chg="mod">
          <ac:chgData name="Marcia Leiva" userId="ff035dde-3922-4179-94c4-3159477fa707" providerId="ADAL" clId="{A2149046-8D09-4137-A7C8-17B1E11BC95B}" dt="2022-10-18T22:10:23.098" v="68" actId="207"/>
          <ac:picMkLst>
            <pc:docMk/>
            <pc:sldMk cId="0" sldId="272"/>
            <ac:picMk id="3" creationId="{00000000-0000-0000-0000-000000000000}"/>
          </ac:picMkLst>
        </pc:picChg>
      </pc:sldChg>
      <pc:sldChg chg="replTag delTag">
        <pc:chgData name="Marcia Leiva" userId="ff035dde-3922-4179-94c4-3159477fa707" providerId="ADAL" clId="{A2149046-8D09-4137-A7C8-17B1E11BC95B}" dt="2022-10-18T22:08:46.063" v="17"/>
        <pc:sldMkLst>
          <pc:docMk/>
          <pc:sldMk cId="2127143027" sldId="293"/>
        </pc:sldMkLst>
      </pc:sldChg>
      <pc:sldChg chg="replTag delTag">
        <pc:chgData name="Marcia Leiva" userId="ff035dde-3922-4179-94c4-3159477fa707" providerId="ADAL" clId="{A2149046-8D09-4137-A7C8-17B1E11BC95B}" dt="2022-10-18T22:08:47.342" v="19"/>
        <pc:sldMkLst>
          <pc:docMk/>
          <pc:sldMk cId="542962669" sldId="305"/>
        </pc:sldMkLst>
      </pc:sldChg>
      <pc:sldChg chg="delSp modSp mod replTag delTag">
        <pc:chgData name="Marcia Leiva" userId="ff035dde-3922-4179-94c4-3159477fa707" providerId="ADAL" clId="{A2149046-8D09-4137-A7C8-17B1E11BC95B}" dt="2022-10-18T22:11:03.911" v="100"/>
        <pc:sldMkLst>
          <pc:docMk/>
          <pc:sldMk cId="3344161022" sldId="322"/>
        </pc:sldMkLst>
        <pc:spChg chg="del">
          <ac:chgData name="Marcia Leiva" userId="ff035dde-3922-4179-94c4-3159477fa707" providerId="ADAL" clId="{A2149046-8D09-4137-A7C8-17B1E11BC95B}" dt="2022-10-18T22:10:56.095" v="95" actId="478"/>
          <ac:spMkLst>
            <pc:docMk/>
            <pc:sldMk cId="3344161022" sldId="322"/>
            <ac:spMk id="27" creationId="{00000000-0000-0000-0000-000000000000}"/>
          </ac:spMkLst>
        </pc:spChg>
        <pc:picChg chg="mod">
          <ac:chgData name="Marcia Leiva" userId="ff035dde-3922-4179-94c4-3159477fa707" providerId="ADAL" clId="{A2149046-8D09-4137-A7C8-17B1E11BC95B}" dt="2022-10-18T22:11:02.552" v="98" actId="1076"/>
          <ac:picMkLst>
            <pc:docMk/>
            <pc:sldMk cId="3344161022" sldId="322"/>
            <ac:picMk id="4" creationId="{C49B31C0-2528-17F3-ED13-DEA8AD74B451}"/>
          </ac:picMkLst>
        </pc:picChg>
      </pc:sldChg>
      <pc:sldChg chg="replTag delTag">
        <pc:chgData name="Marcia Leiva" userId="ff035dde-3922-4179-94c4-3159477fa707" providerId="ADAL" clId="{A2149046-8D09-4137-A7C8-17B1E11BC95B}" dt="2022-10-18T22:10:28.510" v="72"/>
        <pc:sldMkLst>
          <pc:docMk/>
          <pc:sldMk cId="328389510" sldId="329"/>
        </pc:sldMkLst>
      </pc:sldChg>
      <pc:sldChg chg="replTag delTag">
        <pc:chgData name="Marcia Leiva" userId="ff035dde-3922-4179-94c4-3159477fa707" providerId="ADAL" clId="{A2149046-8D09-4137-A7C8-17B1E11BC95B}" dt="2022-10-18T22:10:00.174" v="63"/>
        <pc:sldMkLst>
          <pc:docMk/>
          <pc:sldMk cId="1358693068" sldId="331"/>
        </pc:sldMkLst>
      </pc:sldChg>
      <pc:sldChg chg="delSp mod replTag delTag">
        <pc:chgData name="Marcia Leiva" userId="ff035dde-3922-4179-94c4-3159477fa707" providerId="ADAL" clId="{A2149046-8D09-4137-A7C8-17B1E11BC95B}" dt="2022-10-18T22:10:51.314" v="90" actId="478"/>
        <pc:sldMkLst>
          <pc:docMk/>
          <pc:sldMk cId="735155355" sldId="332"/>
        </pc:sldMkLst>
        <pc:spChg chg="del">
          <ac:chgData name="Marcia Leiva" userId="ff035dde-3922-4179-94c4-3159477fa707" providerId="ADAL" clId="{A2149046-8D09-4137-A7C8-17B1E11BC95B}" dt="2022-10-18T22:10:51.314" v="90" actId="478"/>
          <ac:spMkLst>
            <pc:docMk/>
            <pc:sldMk cId="735155355" sldId="332"/>
            <ac:spMk id="8" creationId="{40FF3319-4D96-7AEB-B3DE-AF5F180837D4}"/>
          </ac:spMkLst>
        </pc:spChg>
      </pc:sldChg>
      <pc:sldChg chg="replTag delTag">
        <pc:chgData name="Marcia Leiva" userId="ff035dde-3922-4179-94c4-3159477fa707" providerId="ADAL" clId="{A2149046-8D09-4137-A7C8-17B1E11BC95B}" dt="2022-10-18T22:08:47.911" v="21"/>
        <pc:sldMkLst>
          <pc:docMk/>
          <pc:sldMk cId="2992864909" sldId="337"/>
        </pc:sldMkLst>
      </pc:sldChg>
    </pc:docChg>
  </pc:docChgLst>
  <pc:docChgLst>
    <pc:chgData name="Anai Rodriguez" userId="6e88ac4e-7b1b-4191-9e8b-3c4766ff51ca" providerId="ADAL" clId="{E5F00B52-7828-43B6-999D-5E21ED8655A6}"/>
    <pc:docChg chg="undo custSel addSld delSld modSld">
      <pc:chgData name="Anai Rodriguez" userId="6e88ac4e-7b1b-4191-9e8b-3c4766ff51ca" providerId="ADAL" clId="{E5F00B52-7828-43B6-999D-5E21ED8655A6}" dt="2023-05-11T15:49:22.730" v="151" actId="14100"/>
      <pc:docMkLst>
        <pc:docMk/>
      </pc:docMkLst>
      <pc:sldChg chg="modSp mod">
        <pc:chgData name="Anai Rodriguez" userId="6e88ac4e-7b1b-4191-9e8b-3c4766ff51ca" providerId="ADAL" clId="{E5F00B52-7828-43B6-999D-5E21ED8655A6}" dt="2023-05-11T15:07:58.297" v="0" actId="14826"/>
        <pc:sldMkLst>
          <pc:docMk/>
          <pc:sldMk cId="0" sldId="268"/>
        </pc:sldMkLst>
        <pc:picChg chg="mod">
          <ac:chgData name="Anai Rodriguez" userId="6e88ac4e-7b1b-4191-9e8b-3c4766ff51ca" providerId="ADAL" clId="{E5F00B52-7828-43B6-999D-5E21ED8655A6}" dt="2023-05-11T15:07:58.297" v="0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Anai Rodriguez" userId="6e88ac4e-7b1b-4191-9e8b-3c4766ff51ca" providerId="ADAL" clId="{E5F00B52-7828-43B6-999D-5E21ED8655A6}" dt="2023-05-11T15:22:23.374" v="20" actId="14826"/>
        <pc:sldMkLst>
          <pc:docMk/>
          <pc:sldMk cId="0" sldId="270"/>
        </pc:sldMkLst>
        <pc:spChg chg="mod">
          <ac:chgData name="Anai Rodriguez" userId="6e88ac4e-7b1b-4191-9e8b-3c4766ff51ca" providerId="ADAL" clId="{E5F00B52-7828-43B6-999D-5E21ED8655A6}" dt="2023-05-11T15:21:23.492" v="19" actId="20577"/>
          <ac:spMkLst>
            <pc:docMk/>
            <pc:sldMk cId="0" sldId="270"/>
            <ac:spMk id="9" creationId="{FA7D1783-2AC6-44F7-82BE-9DB0AF6DEC77}"/>
          </ac:spMkLst>
        </pc:spChg>
        <pc:picChg chg="mod">
          <ac:chgData name="Anai Rodriguez" userId="6e88ac4e-7b1b-4191-9e8b-3c4766ff51ca" providerId="ADAL" clId="{E5F00B52-7828-43B6-999D-5E21ED8655A6}" dt="2023-05-11T15:22:23.374" v="20" actId="14826"/>
          <ac:picMkLst>
            <pc:docMk/>
            <pc:sldMk cId="0" sldId="270"/>
            <ac:picMk id="6" creationId="{12F862F5-AF2F-C953-F48E-EF6980B96E81}"/>
          </ac:picMkLst>
        </pc:picChg>
      </pc:sldChg>
      <pc:sldChg chg="modSp mod">
        <pc:chgData name="Anai Rodriguez" userId="6e88ac4e-7b1b-4191-9e8b-3c4766ff51ca" providerId="ADAL" clId="{E5F00B52-7828-43B6-999D-5E21ED8655A6}" dt="2023-05-11T15:47:19.048" v="142" actId="14100"/>
        <pc:sldMkLst>
          <pc:docMk/>
          <pc:sldMk cId="2866753935" sldId="311"/>
        </pc:sldMkLst>
        <pc:spChg chg="mod">
          <ac:chgData name="Anai Rodriguez" userId="6e88ac4e-7b1b-4191-9e8b-3c4766ff51ca" providerId="ADAL" clId="{E5F00B52-7828-43B6-999D-5E21ED8655A6}" dt="2023-05-11T15:43:42.519" v="137" actId="1076"/>
          <ac:spMkLst>
            <pc:docMk/>
            <pc:sldMk cId="2866753935" sldId="311"/>
            <ac:spMk id="11" creationId="{529A2E69-0185-400B-BA55-5B1A60E666CE}"/>
          </ac:spMkLst>
        </pc:spChg>
        <pc:picChg chg="mod">
          <ac:chgData name="Anai Rodriguez" userId="6e88ac4e-7b1b-4191-9e8b-3c4766ff51ca" providerId="ADAL" clId="{E5F00B52-7828-43B6-999D-5E21ED8655A6}" dt="2023-05-11T15:47:19.048" v="142" actId="14100"/>
          <ac:picMkLst>
            <pc:docMk/>
            <pc:sldMk cId="2866753935" sldId="311"/>
            <ac:picMk id="2" creationId="{5FE2EA16-D407-2F35-3E18-C040899E1F66}"/>
          </ac:picMkLst>
        </pc:picChg>
      </pc:sldChg>
      <pc:sldChg chg="del">
        <pc:chgData name="Anai Rodriguez" userId="6e88ac4e-7b1b-4191-9e8b-3c4766ff51ca" providerId="ADAL" clId="{E5F00B52-7828-43B6-999D-5E21ED8655A6}" dt="2023-05-11T15:41:48.789" v="136" actId="2696"/>
        <pc:sldMkLst>
          <pc:docMk/>
          <pc:sldMk cId="2215414555" sldId="315"/>
        </pc:sldMkLst>
      </pc:sldChg>
      <pc:sldChg chg="modSp mod">
        <pc:chgData name="Anai Rodriguez" userId="6e88ac4e-7b1b-4191-9e8b-3c4766ff51ca" providerId="ADAL" clId="{E5F00B52-7828-43B6-999D-5E21ED8655A6}" dt="2023-05-11T15:08:34.485" v="1" actId="14826"/>
        <pc:sldMkLst>
          <pc:docMk/>
          <pc:sldMk cId="3344161022" sldId="322"/>
        </pc:sldMkLst>
        <pc:picChg chg="mod">
          <ac:chgData name="Anai Rodriguez" userId="6e88ac4e-7b1b-4191-9e8b-3c4766ff51ca" providerId="ADAL" clId="{E5F00B52-7828-43B6-999D-5E21ED8655A6}" dt="2023-05-11T15:08:34.485" v="1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Anai Rodriguez" userId="6e88ac4e-7b1b-4191-9e8b-3c4766ff51ca" providerId="ADAL" clId="{E5F00B52-7828-43B6-999D-5E21ED8655A6}" dt="2023-05-11T15:25:31.258" v="21" actId="14826"/>
        <pc:sldMkLst>
          <pc:docMk/>
          <pc:sldMk cId="1358693068" sldId="331"/>
        </pc:sldMkLst>
        <pc:picChg chg="mod">
          <ac:chgData name="Anai Rodriguez" userId="6e88ac4e-7b1b-4191-9e8b-3c4766ff51ca" providerId="ADAL" clId="{E5F00B52-7828-43B6-999D-5E21ED8655A6}" dt="2023-05-11T15:25:31.258" v="21" actId="14826"/>
          <ac:picMkLst>
            <pc:docMk/>
            <pc:sldMk cId="1358693068" sldId="331"/>
            <ac:picMk id="6" creationId="{0273B38D-B933-2DC4-463F-C5252359BD56}"/>
          </ac:picMkLst>
        </pc:picChg>
      </pc:sldChg>
      <pc:sldChg chg="modSp mod">
        <pc:chgData name="Anai Rodriguez" userId="6e88ac4e-7b1b-4191-9e8b-3c4766ff51ca" providerId="ADAL" clId="{E5F00B52-7828-43B6-999D-5E21ED8655A6}" dt="2023-05-11T15:09:18.570" v="2" actId="14826"/>
        <pc:sldMkLst>
          <pc:docMk/>
          <pc:sldMk cId="735155355" sldId="332"/>
        </pc:sldMkLst>
        <pc:picChg chg="mod">
          <ac:chgData name="Anai Rodriguez" userId="6e88ac4e-7b1b-4191-9e8b-3c4766ff51ca" providerId="ADAL" clId="{E5F00B52-7828-43B6-999D-5E21ED8655A6}" dt="2023-05-11T15:09:18.570" v="2" actId="14826"/>
          <ac:picMkLst>
            <pc:docMk/>
            <pc:sldMk cId="735155355" sldId="332"/>
            <ac:picMk id="5" creationId="{D5426D82-C2C4-B797-0362-331105DF34AC}"/>
          </ac:picMkLst>
        </pc:picChg>
      </pc:sldChg>
      <pc:sldChg chg="addSp modSp mod">
        <pc:chgData name="Anai Rodriguez" userId="6e88ac4e-7b1b-4191-9e8b-3c4766ff51ca" providerId="ADAL" clId="{E5F00B52-7828-43B6-999D-5E21ED8655A6}" dt="2023-05-11T15:49:22.730" v="151" actId="14100"/>
        <pc:sldMkLst>
          <pc:docMk/>
          <pc:sldMk cId="3333794413" sldId="339"/>
        </pc:sldMkLst>
        <pc:picChg chg="mod">
          <ac:chgData name="Anai Rodriguez" userId="6e88ac4e-7b1b-4191-9e8b-3c4766ff51ca" providerId="ADAL" clId="{E5F00B52-7828-43B6-999D-5E21ED8655A6}" dt="2023-05-11T15:48:43.540" v="148" actId="1076"/>
          <ac:picMkLst>
            <pc:docMk/>
            <pc:sldMk cId="3333794413" sldId="339"/>
            <ac:picMk id="3" creationId="{60F0698B-8AA3-DDC8-0137-8616E68853AB}"/>
          </ac:picMkLst>
        </pc:picChg>
        <pc:picChg chg="add mod">
          <ac:chgData name="Anai Rodriguez" userId="6e88ac4e-7b1b-4191-9e8b-3c4766ff51ca" providerId="ADAL" clId="{E5F00B52-7828-43B6-999D-5E21ED8655A6}" dt="2023-05-11T15:49:22.730" v="151" actId="14100"/>
          <ac:picMkLst>
            <pc:docMk/>
            <pc:sldMk cId="3333794413" sldId="339"/>
            <ac:picMk id="4" creationId="{37468A01-D8C9-416F-A100-C95ECC0049BF}"/>
          </ac:picMkLst>
        </pc:picChg>
      </pc:sldChg>
      <pc:sldChg chg="del">
        <pc:chgData name="Anai Rodriguez" userId="6e88ac4e-7b1b-4191-9e8b-3c4766ff51ca" providerId="ADAL" clId="{E5F00B52-7828-43B6-999D-5E21ED8655A6}" dt="2023-05-11T15:43:55.201" v="138" actId="2696"/>
        <pc:sldMkLst>
          <pc:docMk/>
          <pc:sldMk cId="3836764419" sldId="340"/>
        </pc:sldMkLst>
      </pc:sldChg>
      <pc:sldChg chg="addSp modSp add mod">
        <pc:chgData name="Anai Rodriguez" userId="6e88ac4e-7b1b-4191-9e8b-3c4766ff51ca" providerId="ADAL" clId="{E5F00B52-7828-43B6-999D-5E21ED8655A6}" dt="2023-05-11T15:41:30.294" v="135" actId="313"/>
        <pc:sldMkLst>
          <pc:docMk/>
          <pc:sldMk cId="3737087647" sldId="341"/>
        </pc:sldMkLst>
        <pc:spChg chg="add mod">
          <ac:chgData name="Anai Rodriguez" userId="6e88ac4e-7b1b-4191-9e8b-3c4766ff51ca" providerId="ADAL" clId="{E5F00B52-7828-43B6-999D-5E21ED8655A6}" dt="2023-05-11T15:40:50.366" v="80" actId="20577"/>
          <ac:spMkLst>
            <pc:docMk/>
            <pc:sldMk cId="3737087647" sldId="341"/>
            <ac:spMk id="6" creationId="{52D6853C-06C3-E46C-91AF-4F093A242FC9}"/>
          </ac:spMkLst>
        </pc:spChg>
        <pc:spChg chg="mod">
          <ac:chgData name="Anai Rodriguez" userId="6e88ac4e-7b1b-4191-9e8b-3c4766ff51ca" providerId="ADAL" clId="{E5F00B52-7828-43B6-999D-5E21ED8655A6}" dt="2023-05-11T15:39:42.531" v="29" actId="1076"/>
          <ac:spMkLst>
            <pc:docMk/>
            <pc:sldMk cId="3737087647" sldId="341"/>
            <ac:spMk id="10" creationId="{D5931936-5D82-B1FD-093C-B105A2BC199D}"/>
          </ac:spMkLst>
        </pc:spChg>
        <pc:spChg chg="mod">
          <ac:chgData name="Anai Rodriguez" userId="6e88ac4e-7b1b-4191-9e8b-3c4766ff51ca" providerId="ADAL" clId="{E5F00B52-7828-43B6-999D-5E21ED8655A6}" dt="2023-05-11T15:39:59.964" v="47" actId="20577"/>
          <ac:spMkLst>
            <pc:docMk/>
            <pc:sldMk cId="3737087647" sldId="341"/>
            <ac:spMk id="12" creationId="{D9B49617-9881-7B30-B601-A8A20D198A80}"/>
          </ac:spMkLst>
        </pc:spChg>
        <pc:spChg chg="mod">
          <ac:chgData name="Anai Rodriguez" userId="6e88ac4e-7b1b-4191-9e8b-3c4766ff51ca" providerId="ADAL" clId="{E5F00B52-7828-43B6-999D-5E21ED8655A6}" dt="2023-05-11T15:39:40.723" v="28" actId="1076"/>
          <ac:spMkLst>
            <pc:docMk/>
            <pc:sldMk cId="3737087647" sldId="341"/>
            <ac:spMk id="13" creationId="{E1BA1554-4CF0-7A2A-D2C9-D4229BD79575}"/>
          </ac:spMkLst>
        </pc:spChg>
        <pc:spChg chg="mod">
          <ac:chgData name="Anai Rodriguez" userId="6e88ac4e-7b1b-4191-9e8b-3c4766ff51ca" providerId="ADAL" clId="{E5F00B52-7828-43B6-999D-5E21ED8655A6}" dt="2023-05-11T15:41:30.294" v="135" actId="313"/>
          <ac:spMkLst>
            <pc:docMk/>
            <pc:sldMk cId="3737087647" sldId="341"/>
            <ac:spMk id="15" creationId="{DA195386-E424-53B2-1333-9DE4A4CCFDB7}"/>
          </ac:spMkLst>
        </pc:spChg>
        <pc:spChg chg="mod">
          <ac:chgData name="Anai Rodriguez" userId="6e88ac4e-7b1b-4191-9e8b-3c4766ff51ca" providerId="ADAL" clId="{E5F00B52-7828-43B6-999D-5E21ED8655A6}" dt="2023-05-11T15:41:24.924" v="134" actId="20577"/>
          <ac:spMkLst>
            <pc:docMk/>
            <pc:sldMk cId="3737087647" sldId="341"/>
            <ac:spMk id="16" creationId="{C50B18A4-9CB3-1A35-360D-6C66A6CF7CEB}"/>
          </ac:spMkLst>
        </pc:spChg>
        <pc:picChg chg="mod">
          <ac:chgData name="Anai Rodriguez" userId="6e88ac4e-7b1b-4191-9e8b-3c4766ff51ca" providerId="ADAL" clId="{E5F00B52-7828-43B6-999D-5E21ED8655A6}" dt="2023-05-11T15:37:54.800" v="23" actId="14826"/>
          <ac:picMkLst>
            <pc:docMk/>
            <pc:sldMk cId="3737087647" sldId="341"/>
            <ac:picMk id="4" creationId="{4B04A35D-E243-2475-61D0-D517BFCDAE38}"/>
          </ac:picMkLst>
        </pc:picChg>
      </pc:sldChg>
      <pc:sldChg chg="modSp add mod">
        <pc:chgData name="Anai Rodriguez" userId="6e88ac4e-7b1b-4191-9e8b-3c4766ff51ca" providerId="ADAL" clId="{E5F00B52-7828-43B6-999D-5E21ED8655A6}" dt="2023-05-11T15:47:50.174" v="146" actId="14100"/>
        <pc:sldMkLst>
          <pc:docMk/>
          <pc:sldMk cId="1961814075" sldId="342"/>
        </pc:sldMkLst>
        <pc:picChg chg="mod">
          <ac:chgData name="Anai Rodriguez" userId="6e88ac4e-7b1b-4191-9e8b-3c4766ff51ca" providerId="ADAL" clId="{E5F00B52-7828-43B6-999D-5E21ED8655A6}" dt="2023-05-11T15:47:50.174" v="146" actId="14100"/>
          <ac:picMkLst>
            <pc:docMk/>
            <pc:sldMk cId="1961814075" sldId="342"/>
            <ac:picMk id="2" creationId="{5FE2EA16-D407-2F35-3E18-C040899E1F66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602"/>
          </a:xfrm>
          <a:prstGeom prst="rect">
            <a:avLst/>
          </a:prstGeom>
        </p:spPr>
        <p:txBody>
          <a:bodyPr vert="horz" lIns="52162" tIns="26081" rIns="52162" bIns="26081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2" y="3"/>
            <a:ext cx="4028440" cy="351602"/>
          </a:xfrm>
          <a:prstGeom prst="rect">
            <a:avLst/>
          </a:prstGeom>
        </p:spPr>
        <p:txBody>
          <a:bodyPr vert="horz" lIns="52162" tIns="26081" rIns="52162" bIns="26081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62" tIns="26081" rIns="52162" bIns="260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9"/>
            <a:ext cx="7437120" cy="2759803"/>
          </a:xfrm>
          <a:prstGeom prst="rect">
            <a:avLst/>
          </a:prstGeom>
        </p:spPr>
        <p:txBody>
          <a:bodyPr vert="horz" lIns="52162" tIns="26081" rIns="52162" bIns="260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1"/>
            <a:ext cx="4028440" cy="351601"/>
          </a:xfrm>
          <a:prstGeom prst="rect">
            <a:avLst/>
          </a:prstGeom>
        </p:spPr>
        <p:txBody>
          <a:bodyPr vert="horz" lIns="52162" tIns="26081" rIns="52162" bIns="26081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2" y="6658801"/>
            <a:ext cx="4028440" cy="351601"/>
          </a:xfrm>
          <a:prstGeom prst="rect">
            <a:avLst/>
          </a:prstGeom>
        </p:spPr>
        <p:txBody>
          <a:bodyPr vert="horz" lIns="52162" tIns="26081" rIns="52162" bIns="26081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5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1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25,231,339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7/12/2023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7/12/2023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CDA9B9"/>
            </a:gs>
            <a:gs pos="50000">
              <a:schemeClr val="bg2"/>
            </a:gs>
            <a:gs pos="100000">
              <a:srgbClr val="7F0B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hyperlink" Target="https://hcde-texas.org/transparency/tax-rat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customXml" Target="../ink/ink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9.png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customXml" Target="../ink/ink3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0.png"/><Relationship Id="rId14" Type="http://schemas.openxmlformats.org/officeDocument/2006/relationships/customXml" Target="../ink/ink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1" y="414518"/>
            <a:ext cx="18279110" cy="9875021"/>
            <a:chOff x="9411" y="0"/>
            <a:chExt cx="18279110" cy="1028954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5202" y="0"/>
              <a:ext cx="6892797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46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7F0B5B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June 30, 2023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91661" y="762066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One Minute Report – Click Below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rgbClr val="002060"/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June 30, 2023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Total Fee for Service Revenues (G/F)  $20,676,691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Total Revenues                          $101,062,395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7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44018" y="5422174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20243" y="6568566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324004" y="6575607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107953" y="4769672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  $20,676,691 - 18,310,635</a:t>
            </a:r>
          </a:p>
          <a:p>
            <a:endParaRPr lang="en-US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$ 18,310,635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24004" y="5753240"/>
            <a:ext cx="6198561" cy="33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2877801" y="8157998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0% FY22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2321471" y="8164422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955575" y="8164422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21% FY22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9741861" y="8157998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13% FY23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542" y="168729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11" y="887025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2022</a:t>
            </a: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-2023</a:t>
            </a: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B684C-A2EE-8CE3-F0FD-86C171A01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370" y="290827"/>
            <a:ext cx="10703857" cy="8482988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7641"/>
            <a:ext cx="18269178" cy="9147923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002060"/>
                </a:solidFill>
                <a:latin typeface="Roboto"/>
                <a:cs typeface="Roboto"/>
              </a:rPr>
              <a:t>Budget to Actual for period ending June 30, 2023</a:t>
            </a:r>
            <a:endParaRPr sz="2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" y="8870250"/>
            <a:ext cx="1828788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9424" y="2818592"/>
            <a:ext cx="12867971" cy="6690064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0BFEEAD-6053-DFA5-8F18-9684FA441DBB}"/>
              </a:ext>
            </a:extLst>
          </p:cNvPr>
          <p:cNvSpPr/>
          <p:nvPr/>
        </p:nvSpPr>
        <p:spPr>
          <a:xfrm rot="16200000">
            <a:off x="13132860" y="9501763"/>
            <a:ext cx="595236" cy="685800"/>
          </a:xfrm>
          <a:prstGeom prst="rightArrow">
            <a:avLst/>
          </a:prstGeom>
          <a:solidFill>
            <a:srgbClr val="1753F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002060"/>
                </a:solidFill>
                <a:latin typeface="Roboto"/>
                <a:cs typeface="Roboto"/>
              </a:rPr>
              <a:t>Budget to Actual for period ending June 30, 2023</a:t>
            </a:r>
            <a:endParaRPr sz="2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09077-F65C-89CC-D8D3-5DA7ABEBE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2049" y="3084762"/>
            <a:ext cx="13937610" cy="6434008"/>
          </a:xfrm>
          <a:prstGeom prst="rect">
            <a:avLst/>
          </a:prstGeom>
          <a:ln w="88900">
            <a:solidFill>
              <a:srgbClr val="002060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CE1DE5E-1DC9-D470-C5B3-04F4A9C79DE6}"/>
              </a:ext>
            </a:extLst>
          </p:cNvPr>
          <p:cNvSpPr/>
          <p:nvPr/>
        </p:nvSpPr>
        <p:spPr>
          <a:xfrm rot="16200000">
            <a:off x="13078390" y="9597418"/>
            <a:ext cx="734888" cy="723223"/>
          </a:xfrm>
          <a:prstGeom prst="rightArrow">
            <a:avLst/>
          </a:prstGeom>
          <a:solidFill>
            <a:srgbClr val="1753F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1" y="20644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June 30, 2023</a:t>
            </a:r>
            <a:endParaRPr lang="en-US" sz="4000" kern="1200" dirty="0">
              <a:solidFill>
                <a:srgbClr val="002060"/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6F94F-7FF2-1193-1841-7DA2B0934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r="574"/>
          <a:stretch/>
        </p:blipFill>
        <p:spPr>
          <a:xfrm>
            <a:off x="2140124" y="2638696"/>
            <a:ext cx="14007752" cy="6928213"/>
          </a:xfrm>
          <a:prstGeom prst="rect">
            <a:avLst/>
          </a:prstGeom>
          <a:ln w="889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FY 2022-23 Donations Report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June 30, 2023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r="213"/>
          <a:stretch/>
        </p:blipFill>
        <p:spPr>
          <a:xfrm>
            <a:off x="4528414" y="2550899"/>
            <a:ext cx="9200649" cy="62922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en-US"/>
              <a:t>`</a:t>
            </a:r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2819399" y="356965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2022-23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June 30,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A0F9C07-34DF-13E5-CCB3-A55D4FFAD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53" y="2377599"/>
            <a:ext cx="17203293" cy="4540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TAX COLLECTIONS COMPARATIVE ANALYSIS </a:t>
            </a:r>
            <a:b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June 30, 2023</a:t>
            </a:r>
            <a:endParaRPr lang="en-US" sz="3600" kern="0" dirty="0">
              <a:ln w="0"/>
              <a:solidFill>
                <a:srgbClr val="002060"/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003088" y="4482750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$549.1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12382500" y="8887364"/>
            <a:ext cx="4429397" cy="1292662"/>
          </a:xfrm>
          <a:prstGeom prst="rect">
            <a:avLst/>
          </a:prstGeom>
          <a:solidFill>
            <a:srgbClr val="7F0B5B"/>
          </a:solidFill>
          <a:ln>
            <a:solidFill>
              <a:srgbClr val="8C66B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Tax Calculator at:</a:t>
            </a:r>
            <a:endParaRPr lang="en-US" sz="220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uFill>
                  <a:solidFill>
                    <a:schemeClr val="tx2">
                      <a:lumMod val="50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hcde-texas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.org/transparency/tax-rate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200" u="sng">
              <a:ln>
                <a:solidFill>
                  <a:schemeClr val="bg2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A8B32B5-3F72-4925-8CA0-92635DD3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179" y="2387382"/>
            <a:ext cx="15288525" cy="641958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ln w="0"/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June 30, 2023 </a:t>
            </a:r>
          </a:p>
          <a:p>
            <a:pPr algn="ctr"/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(8th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09007-0BBA-A09E-AE47-9A0017D70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" b="1195"/>
          <a:stretch/>
        </p:blipFill>
        <p:spPr>
          <a:xfrm>
            <a:off x="2854422" y="2377853"/>
            <a:ext cx="12579155" cy="7367037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a) 2022 Proposed Tax Rate = $0.004900/$100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$705,000/$25,188,000 =  2.80% Collection and assessment costs </a:t>
            </a:r>
          </a:p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June 30, 2023</a:t>
            </a:r>
            <a:endParaRPr lang="en-US" sz="32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(8th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265268" y="4862481"/>
            <a:ext cx="609601" cy="624958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117329" y="1305159"/>
            <a:ext cx="685800" cy="6905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5541B-4B6F-4AF1-A075-2C8B4D58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5552" y="2129505"/>
            <a:ext cx="11676896" cy="6139851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1339457"/>
            <a:ext cx="18278475" cy="8947543"/>
            <a:chOff x="0" y="1342859"/>
            <a:chExt cx="18278475" cy="8947543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871177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42859"/>
              <a:ext cx="7551232" cy="8944139"/>
            </a:xfrm>
            <a:prstGeom prst="rect">
              <a:avLst/>
            </a:prstGeom>
            <a:grpFill/>
          </p:spPr>
        </p:pic>
        <p:sp>
          <p:nvSpPr>
            <p:cNvPr id="7" name="object 7"/>
            <p:cNvSpPr/>
            <p:nvPr/>
          </p:nvSpPr>
          <p:spPr>
            <a:xfrm>
              <a:off x="8809990" y="6350669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7F0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/>
              <a:t>Highlights of Interim Financial Report (unaudited)</a:t>
            </a:r>
            <a:endParaRPr sz="6000" b="1"/>
          </a:p>
        </p:txBody>
      </p:sp>
      <p:sp>
        <p:nvSpPr>
          <p:cNvPr id="9" name="object 9"/>
          <p:cNvSpPr txBox="1"/>
          <p:nvPr/>
        </p:nvSpPr>
        <p:spPr>
          <a:xfrm>
            <a:off x="10755735" y="2934103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spc="-5" dirty="0">
                <a:solidFill>
                  <a:srgbClr val="13110E"/>
                </a:solidFill>
                <a:latin typeface="Roboto"/>
                <a:cs typeface="Roboto"/>
              </a:rPr>
              <a:t>June 30, 2023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2D5709-5186-46C4-AAB4-F2D328FC0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084" y="7132584"/>
            <a:ext cx="3886200" cy="10565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900"/>
            <a:ext cx="14553127" cy="164373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June 30, 2023</a:t>
            </a:r>
            <a:endParaRPr lang="en-US" sz="32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(8th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755586" y="3538429"/>
            <a:ext cx="1449289" cy="63814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C35EF0-31A9-4E9E-A7A9-E8EC24F0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808" y="2192427"/>
            <a:ext cx="10620380" cy="590214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June 30, 2023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DB096D8-4920-DCFD-ADE3-1164D2DE0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446" y="2649749"/>
            <a:ext cx="14675384" cy="262234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June 30, 2023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945" y="2299063"/>
            <a:ext cx="16196655" cy="6273241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0" y="1298444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July 12th, 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2023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23</a:t>
            </a:fld>
            <a:endParaRPr lang="en-US" sz="2800" b="1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4D2A2B-B1FA-A56A-DCD2-35AFBF69C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018" y="4110793"/>
            <a:ext cx="15291194" cy="5983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rgbClr val="002060"/>
                </a:solidFill>
              </a:rPr>
              <a:t>Education Foundation Update</a:t>
            </a:r>
            <a:endParaRPr spc="-5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rgbClr val="002060"/>
                </a:solidFill>
                <a:latin typeface="Roboto"/>
                <a:cs typeface="Roboto"/>
              </a:rPr>
              <a:t>June 30, 2023</a:t>
            </a:r>
            <a:endParaRPr sz="40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1" y="454342"/>
            <a:ext cx="8043575" cy="288932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</a:t>
            </a:r>
            <a:r>
              <a:rPr lang="en-US" sz="2800">
                <a:solidFill>
                  <a:srgbClr val="002060"/>
                </a:solidFill>
              </a:rPr>
              <a:t>578,820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813" y="1874334"/>
            <a:ext cx="10107858" cy="7822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A1B592-7B32-058D-4AF0-1F28EEA805E2}"/>
              </a:ext>
            </a:extLst>
          </p:cNvPr>
          <p:cNvSpPr/>
          <p:nvPr/>
        </p:nvSpPr>
        <p:spPr>
          <a:xfrm>
            <a:off x="0" y="0"/>
            <a:ext cx="13639800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5207" y="243951"/>
            <a:ext cx="9049385" cy="1562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Statement of Activities Classified</a:t>
            </a:r>
            <a:endParaRPr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81108" y="-63237"/>
            <a:ext cx="4906892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0ECB2F-21BB-4249-8AB3-54C51E7B78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B04A35D-E243-2475-61D0-D517BFCDA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817" y="1997471"/>
            <a:ext cx="12954998" cy="628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931936-5D82-B1FD-093C-B105A2BC199D}"/>
              </a:ext>
            </a:extLst>
          </p:cNvPr>
          <p:cNvSpPr/>
          <p:nvPr/>
        </p:nvSpPr>
        <p:spPr>
          <a:xfrm>
            <a:off x="14443261" y="1162848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12,000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US" sz="2400" b="1">
                <a:solidFill>
                  <a:schemeClr val="tx2"/>
                </a:solidFill>
                <a:cs typeface="Calibri"/>
              </a:rPr>
              <a:t>Dollar General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B49617-9881-7B30-B601-A8A20D198A80}"/>
              </a:ext>
            </a:extLst>
          </p:cNvPr>
          <p:cNvSpPr/>
          <p:nvPr/>
        </p:nvSpPr>
        <p:spPr>
          <a:xfrm>
            <a:off x="14466306" y="2497813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518</a:t>
            </a:r>
            <a:r>
              <a:rPr lang="en-US" sz="2400" b="1" dirty="0">
                <a:solidFill>
                  <a:schemeClr val="tx2"/>
                </a:solidFill>
                <a:cs typeface="Calibri"/>
              </a:rPr>
              <a:t> </a:t>
            </a:r>
          </a:p>
          <a:p>
            <a:pPr algn="ctr"/>
            <a:r>
              <a:rPr lang="en-US" sz="2400" b="1">
                <a:solidFill>
                  <a:schemeClr val="tx2"/>
                </a:solidFill>
                <a:cs typeface="Calibri"/>
              </a:rPr>
              <a:t>Other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BA1554-4CF0-7A2A-D2C9-D4229BD79575}"/>
              </a:ext>
            </a:extLst>
          </p:cNvPr>
          <p:cNvSpPr txBox="1"/>
          <p:nvPr/>
        </p:nvSpPr>
        <p:spPr>
          <a:xfrm>
            <a:off x="13561887" y="396760"/>
            <a:ext cx="20548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  <a:cs typeface="Calibri"/>
              </a:rPr>
              <a:t>REVENUES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6A39A-7F4A-A028-CFCC-ACEF93BA60C3}"/>
              </a:ext>
            </a:extLst>
          </p:cNvPr>
          <p:cNvSpPr txBox="1"/>
          <p:nvPr/>
        </p:nvSpPr>
        <p:spPr>
          <a:xfrm>
            <a:off x="13561887" y="3782851"/>
            <a:ext cx="33519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cs typeface="Calibri"/>
              </a:rPr>
              <a:t>EXPENDITURES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195386-E424-53B2-1333-9DE4A4CCFDB7}"/>
              </a:ext>
            </a:extLst>
          </p:cNvPr>
          <p:cNvSpPr/>
          <p:nvPr/>
        </p:nvSpPr>
        <p:spPr>
          <a:xfrm>
            <a:off x="14353572" y="4434853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9,000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US" sz="2400" b="1" err="1">
                <a:solidFill>
                  <a:schemeClr val="tx2"/>
                </a:solidFill>
                <a:cs typeface="Calibri"/>
              </a:rPr>
              <a:t>Headstart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/DG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0B18A4-9CB3-1A35-360D-6C66A6CF7CEB}"/>
              </a:ext>
            </a:extLst>
          </p:cNvPr>
          <p:cNvSpPr/>
          <p:nvPr/>
        </p:nvSpPr>
        <p:spPr>
          <a:xfrm>
            <a:off x="14353571" y="5719943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5,000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US" sz="2400" b="1" err="1">
                <a:solidFill>
                  <a:schemeClr val="tx2"/>
                </a:solidFill>
                <a:cs typeface="Calibri"/>
              </a:rPr>
              <a:t>Ecobot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 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64DE12-13F8-87BA-5EEE-81615AA9ED99}"/>
              </a:ext>
            </a:extLst>
          </p:cNvPr>
          <p:cNvSpPr/>
          <p:nvPr/>
        </p:nvSpPr>
        <p:spPr>
          <a:xfrm>
            <a:off x="14387537" y="6968762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cs typeface="Calibri"/>
              </a:rPr>
              <a:t>$</a:t>
            </a:r>
            <a:r>
              <a:rPr lang="en-US" sz="2400" b="1">
                <a:solidFill>
                  <a:schemeClr val="tx2"/>
                </a:solidFill>
                <a:cs typeface="Calibri"/>
              </a:rPr>
              <a:t>62,500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US" sz="2400" b="1">
                <a:solidFill>
                  <a:schemeClr val="tx2"/>
                </a:solidFill>
                <a:cs typeface="Calibri"/>
              </a:rPr>
              <a:t>PIE Scholarship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725174-CC06-787F-DDD7-A82DF8046E92}"/>
              </a:ext>
            </a:extLst>
          </p:cNvPr>
          <p:cNvSpPr/>
          <p:nvPr/>
        </p:nvSpPr>
        <p:spPr>
          <a:xfrm>
            <a:off x="14387538" y="8217582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cs typeface="Calibri"/>
              </a:rPr>
              <a:t>$3,000</a:t>
            </a:r>
          </a:p>
          <a:p>
            <a:pPr algn="ctr"/>
            <a:r>
              <a:rPr lang="en-US" sz="2400" b="1">
                <a:solidFill>
                  <a:schemeClr val="tx2"/>
                </a:solidFill>
                <a:cs typeface="Calibri"/>
              </a:rPr>
              <a:t>PIE Sponsorship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87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653" y="1205669"/>
            <a:ext cx="11567513" cy="6984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349" y="1198910"/>
            <a:ext cx="11206793" cy="736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-3083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F0698B-8AA3-DDC8-0137-8616E6885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968" y="1511778"/>
            <a:ext cx="12261548" cy="560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79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00206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00206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00206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00206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971" y="6521116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5" y="6510583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87" y="6510583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407D-2C11-4897-A4E8-047947C9B363}"/>
              </a:ext>
            </a:extLst>
          </p:cNvPr>
          <p:cNvSpPr/>
          <p:nvPr/>
        </p:nvSpPr>
        <p:spPr>
          <a:xfrm>
            <a:off x="12572487" y="6510583"/>
            <a:ext cx="3505504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11A4F-94C1-76D4-2015-2FEFF7F59CC9}"/>
              </a:ext>
            </a:extLst>
          </p:cNvPr>
          <p:cNvSpPr/>
          <p:nvPr/>
        </p:nvSpPr>
        <p:spPr>
          <a:xfrm>
            <a:off x="7155559" y="6521116"/>
            <a:ext cx="3550540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1CCF3-52D5-661B-87A1-BFBD3A37A398}"/>
              </a:ext>
            </a:extLst>
          </p:cNvPr>
          <p:cNvSpPr/>
          <p:nvPr/>
        </p:nvSpPr>
        <p:spPr>
          <a:xfrm>
            <a:off x="1738783" y="6529408"/>
            <a:ext cx="3550388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73B38D-B933-2DC4-463F-C5252359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3122" y="1674368"/>
            <a:ext cx="12711598" cy="656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rgbClr val="A15084"/>
            </a:gs>
            <a:gs pos="73000">
              <a:srgbClr val="BF8CA8"/>
            </a:gs>
            <a:gs pos="58000">
              <a:srgbClr val="D9C2C8"/>
            </a:gs>
            <a:gs pos="42000">
              <a:schemeClr val="bg2"/>
            </a:gs>
            <a:gs pos="100000">
              <a:srgbClr val="7F0B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rgbClr val="002060"/>
                </a:solidFill>
              </a:rPr>
              <a:t>PFC &amp; Lease Revenue Projects Update</a:t>
            </a:r>
            <a:endParaRPr spc="-5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rgbClr val="002060"/>
                </a:solidFill>
                <a:latin typeface="Roboto"/>
                <a:cs typeface="Roboto"/>
              </a:rPr>
              <a:t>June 30, 2023</a:t>
            </a:r>
            <a:endParaRPr lang="en-US" sz="40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32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1B8724-9820-677F-02AA-4FDCBFF0025D}"/>
              </a:ext>
            </a:extLst>
          </p:cNvPr>
          <p:cNvSpPr/>
          <p:nvPr/>
        </p:nvSpPr>
        <p:spPr>
          <a:xfrm>
            <a:off x="-175846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As of June 30, 2023</a:t>
            </a:r>
            <a:endParaRPr lang="en-US" sz="4000" b="1" dirty="0">
              <a:solidFill>
                <a:srgbClr val="002060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002060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6954" y="2578435"/>
            <a:ext cx="8847072" cy="7580309"/>
          </a:xfrm>
          <a:prstGeom prst="rect">
            <a:avLst/>
          </a:prstGeom>
          <a:ln w="3175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June 30,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949" y="1692831"/>
            <a:ext cx="14092787" cy="7212773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June 30,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35</a:t>
            </a:fld>
            <a:endParaRPr lang="en-US" sz="280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5426D82-C2C4-B797-0362-331105DF3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4897" y="2365513"/>
            <a:ext cx="14767412" cy="5347252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21914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A639F142-551E-DC74-FE40-331F7E9B5C53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36</a:t>
            </a:fld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37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302385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9B272BE1-C0E0-1EEF-F2A1-322BE42C391A}"/>
              </a:ext>
            </a:extLst>
          </p:cNvPr>
          <p:cNvSpPr/>
          <p:nvPr/>
        </p:nvSpPr>
        <p:spPr>
          <a:xfrm>
            <a:off x="8468407" y="232726"/>
            <a:ext cx="9357360" cy="945573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02060"/>
          </a:solidFill>
          <a:effectLst>
            <a:glow rad="127000">
              <a:srgbClr val="002060"/>
            </a:glow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002060"/>
                </a:solidFill>
                <a:latin typeface="Roboto"/>
              </a:rPr>
              <a:t>June 30,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002060"/>
                </a:solidFill>
              </a:rPr>
              <a:t>Total Assets</a:t>
            </a:r>
            <a:r>
              <a:rPr lang="en-US" sz="3600" dirty="0">
                <a:solidFill>
                  <a:srgbClr val="00206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</a:t>
            </a:r>
            <a:r>
              <a:rPr lang="en-US" sz="3600" b="1" dirty="0">
                <a:solidFill>
                  <a:srgbClr val="002060"/>
                </a:solidFill>
              </a:rPr>
              <a:t>$ 34,445,436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3600" u="sng" dirty="0">
                <a:solidFill>
                  <a:srgbClr val="002060"/>
                </a:solidFill>
              </a:rPr>
              <a:t>Total Liabilities</a:t>
            </a:r>
            <a:r>
              <a:rPr lang="en-US" sz="3600" dirty="0">
                <a:solidFill>
                  <a:srgbClr val="00206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		$ 2,691,827</a:t>
            </a:r>
          </a:p>
          <a:p>
            <a:endParaRPr lang="en-US" sz="2000" b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002060"/>
                </a:solidFill>
              </a:rPr>
              <a:t>Total Fund Equity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</a:t>
            </a:r>
            <a:r>
              <a:rPr lang="en-US" sz="3600" b="1" dirty="0">
                <a:solidFill>
                  <a:srgbClr val="002060"/>
                </a:solidFill>
              </a:rPr>
              <a:t>$ 28,600,845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12A1E-2C82-0D61-A32B-B3FE0E642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0143" y="356479"/>
            <a:ext cx="9153887" cy="92255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rgbClr val="002060"/>
                </a:solidFill>
              </a:rPr>
              <a:t>As of June 30, 2023</a:t>
            </a:r>
            <a:endParaRPr sz="32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The </a:t>
            </a:r>
            <a:r>
              <a:rPr lang="en-US" sz="2800" b="1" u="sng" spc="-5" dirty="0">
                <a:solidFill>
                  <a:srgbClr val="3399FF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General Fund balance at 05/31/2023 is $32,574,010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rgbClr val="00206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5" y="8867775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965C2-4D8F-2FBD-857B-E30B88FEC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965" y="3824229"/>
            <a:ext cx="14820743" cy="4993280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33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9" y="8104674"/>
            <a:ext cx="14325600" cy="119683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503865"/>
            <a:ext cx="14325600" cy="119683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9" y="4901591"/>
            <a:ext cx="14325600" cy="119830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4325600" cy="123046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330841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00206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002060"/>
                </a:solidFill>
              </a:rPr>
            </a:br>
            <a:r>
              <a:rPr lang="en-US" sz="5400" spc="-50" dirty="0">
                <a:solidFill>
                  <a:srgbClr val="002060"/>
                </a:solidFill>
              </a:rPr>
              <a:t>As of June 30, 2023</a:t>
            </a:r>
            <a:br>
              <a:rPr lang="en-US" sz="5400" spc="-5" dirty="0">
                <a:solidFill>
                  <a:srgbClr val="002060"/>
                </a:solidFill>
              </a:rPr>
            </a:br>
            <a:br>
              <a:rPr lang="en-US" sz="900" spc="-5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00206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48418" y="8310677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637123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2" y="5113247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0516" y="520917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70517" y="681177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70516" y="84125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474236" y="435083"/>
            <a:ext cx="10058400" cy="168581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As of June 30, 2023</a:t>
            </a:r>
            <a:br>
              <a:rPr lang="en-US" sz="24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002060"/>
              </a:solidFill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39722" y="2554222"/>
            <a:ext cx="7147410" cy="1812208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503436" y="2554222"/>
            <a:ext cx="7147411" cy="1832820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77589" y="4661976"/>
            <a:ext cx="7147409" cy="3243485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Unassigned Fund Balance    $ 16,960,606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G/F Expenditures	  $50,301,366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Goal :                      &gt; 30% of G/F Exp.</a:t>
            </a:r>
          </a:p>
          <a:p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503438" y="4668801"/>
            <a:ext cx="7147409" cy="3243485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98514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% FY23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870180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 FY22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773058" y="8197131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$32M FY23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317840" y="8210719"/>
            <a:ext cx="2644765" cy="1013317"/>
          </a:xfrm>
          <a:prstGeom prst="bevel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chemeClr val="bg1">
                <a:lumMod val="65000"/>
                <a:alpha val="94000"/>
              </a:schemeClr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$31M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905999" y="4767049"/>
            <a:ext cx="6229729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    $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34,445,436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–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2,691,827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=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31,753,609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2109663" y="5143500"/>
            <a:ext cx="680752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35083"/>
            <a:ext cx="10058400" cy="168581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June 30, 2023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Efficient Leverage Reserves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47581" y="2578222"/>
            <a:ext cx="7196419" cy="181062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206902" y="2563823"/>
            <a:ext cx="6828184" cy="1824493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its debt payments?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47581" y="4550835"/>
            <a:ext cx="7196419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    $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16,960,606 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Fund Balance                 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$33,584,335 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206902" y="4547126"/>
            <a:ext cx="6828184" cy="3237258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 Principal and Interest Payments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$2,944,268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 Less Facility Charges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56,135,204 - 4,874,486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53% FY23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52%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627162" y="8193832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5.7%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258800" y="8226415"/>
            <a:ext cx="2644765" cy="1013317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8.9%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79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8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10483" y="5131553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2010483" y="6165755"/>
            <a:ext cx="7196419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&lt;75%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	  50% to 75%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206902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&lt;25% of annual revenue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25% to &lt;49%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508285" y="5418675"/>
            <a:ext cx="6198561" cy="33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41266" y="961591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08160"/>
            <a:ext cx="10058400" cy="171274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June 30, 2023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Efficiency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586031"/>
            <a:ext cx="7178268" cy="185507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5" y="2580127"/>
            <a:ext cx="6821953" cy="1866884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596984"/>
            <a:ext cx="7187711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$ 27,749,958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80045" y="4608434"/>
            <a:ext cx="6803801" cy="323517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$1,609,710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FY23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363312" y="8200142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2900035" y="8198513"/>
            <a:ext cx="2644765" cy="1013317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22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4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2084081" y="5298486"/>
            <a:ext cx="6860034" cy="275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2030588" y="6111157"/>
            <a:ext cx="7197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9819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17871" y="5351473"/>
            <a:ext cx="6546303" cy="275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14400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$56,135,204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2030588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        $ 101,062,395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3" ma:contentTypeDescription="Create a new document." ma:contentTypeScope="" ma:versionID="83cf7cf41ffebda6714345674cb1457e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1eb5554145b654876bb760c36d32f65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EFAFB7-AA63-4469-94B4-0996D81FD31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594FD4-DC4B-4D3C-ABD0-90F0B5FB3D07}">
  <ds:schemaRefs>
    <ds:schemaRef ds:uri="68a1d430-a50e-484c-b4d2-499916cee9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1868</Words>
  <Application>Microsoft Office PowerPoint</Application>
  <PresentationFormat>Custom</PresentationFormat>
  <Paragraphs>354</Paragraphs>
  <Slides>38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June 30, 2023</vt:lpstr>
      <vt:lpstr>INTERIM FINANCIAL REPORT (unaudited) As of June 30, 2023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Irvington Renovation – Funds by Source As of June 30, 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7</cp:revision>
  <cp:lastPrinted>2022-10-18T22:09:24Z</cp:lastPrinted>
  <dcterms:created xsi:type="dcterms:W3CDTF">2021-09-22T16:28:29Z</dcterms:created>
  <dcterms:modified xsi:type="dcterms:W3CDTF">2023-07-12T12:20:22Z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